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9" r:id="rId14"/>
    <p:sldId id="280" r:id="rId15"/>
    <p:sldId id="274" r:id="rId16"/>
    <p:sldId id="277" r:id="rId17"/>
    <p:sldId id="278" r:id="rId18"/>
    <p:sldId id="281" r:id="rId19"/>
    <p:sldId id="269" r:id="rId20"/>
    <p:sldId id="270" r:id="rId21"/>
    <p:sldId id="272" r:id="rId22"/>
    <p:sldId id="273" r:id="rId23"/>
    <p:sldId id="271" r:id="rId24"/>
    <p:sldId id="275" r:id="rId25"/>
    <p:sldId id="276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33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Возрастной </a:t>
            </a:r>
            <a:r>
              <a:rPr lang="ru-RU" dirty="0" smtClean="0"/>
              <a:t>состав </a:t>
            </a:r>
            <a:r>
              <a:rPr lang="ru-RU" dirty="0" err="1" smtClean="0"/>
              <a:t>педколлектива</a:t>
            </a:r>
            <a:endParaRPr lang="ru-RU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7858642292245075E-3"/>
          <c:y val="0.10810059462729089"/>
          <c:w val="0.70858659500982557"/>
          <c:h val="0.85909197129955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Возрастной состав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до 20 лет</c:v>
                </c:pt>
                <c:pt idx="1">
                  <c:v>от 25 до 40 лет</c:v>
                </c:pt>
                <c:pt idx="2">
                  <c:v>Старше 40 лет</c:v>
                </c:pt>
                <c:pt idx="3">
                  <c:v>Старше 50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20</c:v>
                </c:pt>
                <c:pt idx="2">
                  <c:v>11</c:v>
                </c:pt>
                <c:pt idx="3">
                  <c:v>6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 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3"/>
                <c:pt idx="0">
                  <c:v>Высшее</c:v>
                </c:pt>
                <c:pt idx="1">
                  <c:v>Среднее специальное</c:v>
                </c:pt>
                <c:pt idx="2">
                  <c:v>Незаконченное высшее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</c:v>
                </c:pt>
                <c:pt idx="1">
                  <c:v>19</c:v>
                </c:pt>
                <c:pt idx="2">
                  <c:v>3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Квалификационные категории 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Высшая</c:v>
                </c:pt>
                <c:pt idx="1">
                  <c:v>Первая</c:v>
                </c:pt>
                <c:pt idx="2">
                  <c:v>Вторая</c:v>
                </c:pt>
                <c:pt idx="3">
                  <c:v>Не имеют категории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13</c:v>
                </c:pt>
                <c:pt idx="2">
                  <c:v>11</c:v>
                </c:pt>
                <c:pt idx="3">
                  <c:v>9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Первая ступень</c:v>
                </c:pt>
                <c:pt idx="1">
                  <c:v>Вторая ступень</c:v>
                </c:pt>
                <c:pt idx="2">
                  <c:v>Третья ступень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</c:v>
                </c:pt>
                <c:pt idx="1">
                  <c:v>66</c:v>
                </c:pt>
                <c:pt idx="2">
                  <c:v>7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2009г</c:v>
                </c:pt>
                <c:pt idx="1">
                  <c:v>2010г</c:v>
                </c:pt>
                <c:pt idx="2">
                  <c:v>2011г</c:v>
                </c:pt>
                <c:pt idx="3">
                  <c:v>2012г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49.1</c:v>
                </c:pt>
                <c:pt idx="1">
                  <c:v>55</c:v>
                </c:pt>
                <c:pt idx="2">
                  <c:v>65</c:v>
                </c:pt>
                <c:pt idx="3">
                  <c:v>85</c:v>
                </c:pt>
              </c:numCache>
            </c:numRef>
          </c:val>
        </c:ser>
        <c:shape val="cylinder"/>
        <c:axId val="83447168"/>
        <c:axId val="83448960"/>
        <c:axId val="0"/>
      </c:bar3DChart>
      <c:catAx>
        <c:axId val="83447168"/>
        <c:scaling>
          <c:orientation val="minMax"/>
        </c:scaling>
        <c:axPos val="b"/>
        <c:tickLblPos val="nextTo"/>
        <c:crossAx val="83448960"/>
        <c:crosses val="autoZero"/>
        <c:auto val="1"/>
        <c:lblAlgn val="ctr"/>
        <c:lblOffset val="100"/>
      </c:catAx>
      <c:valAx>
        <c:axId val="83448960"/>
        <c:scaling>
          <c:orientation val="minMax"/>
        </c:scaling>
        <c:axPos val="l"/>
        <c:majorGridlines/>
        <c:numFmt formatCode="General" sourceLinked="1"/>
        <c:tickLblPos val="nextTo"/>
        <c:crossAx val="834471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2008г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Полная семья</c:v>
                </c:pt>
                <c:pt idx="1">
                  <c:v>Неполная семья</c:v>
                </c:pt>
                <c:pt idx="2">
                  <c:v>1 род. неродной</c:v>
                </c:pt>
                <c:pt idx="3">
                  <c:v>Многодетные семьи</c:v>
                </c:pt>
                <c:pt idx="4">
                  <c:v>опекаемые семьи</c:v>
                </c:pt>
                <c:pt idx="5">
                  <c:v>неблагополучные семьи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69</c:v>
                </c:pt>
                <c:pt idx="1">
                  <c:v>25</c:v>
                </c:pt>
                <c:pt idx="2">
                  <c:v>19</c:v>
                </c:pt>
                <c:pt idx="3">
                  <c:v>15</c:v>
                </c:pt>
                <c:pt idx="4">
                  <c:v>11</c:v>
                </c:pt>
                <c:pt idx="5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2009г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Полная семья</c:v>
                </c:pt>
                <c:pt idx="1">
                  <c:v>Неполная семья</c:v>
                </c:pt>
                <c:pt idx="2">
                  <c:v>1 род. неродной</c:v>
                </c:pt>
                <c:pt idx="3">
                  <c:v>Многодетные семьи</c:v>
                </c:pt>
                <c:pt idx="4">
                  <c:v>опекаемые семьи</c:v>
                </c:pt>
                <c:pt idx="5">
                  <c:v>неблагополучные семьи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69</c:v>
                </c:pt>
                <c:pt idx="1">
                  <c:v>21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2010г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Полная семья</c:v>
                </c:pt>
                <c:pt idx="1">
                  <c:v>Неполная семья</c:v>
                </c:pt>
                <c:pt idx="2">
                  <c:v>1 род. неродной</c:v>
                </c:pt>
                <c:pt idx="3">
                  <c:v>Многодетные семьи</c:v>
                </c:pt>
                <c:pt idx="4">
                  <c:v>опекаемые семьи</c:v>
                </c:pt>
                <c:pt idx="5">
                  <c:v>неблагополучные семьи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69</c:v>
                </c:pt>
                <c:pt idx="1">
                  <c:v>18</c:v>
                </c:pt>
                <c:pt idx="2">
                  <c:v>13</c:v>
                </c:pt>
                <c:pt idx="3">
                  <c:v>15</c:v>
                </c:pt>
                <c:pt idx="4">
                  <c:v>18</c:v>
                </c:pt>
                <c:pt idx="5">
                  <c:v>4</c:v>
                </c:pt>
              </c:numCache>
            </c:numRef>
          </c:val>
        </c:ser>
        <c:gapWidth val="56"/>
        <c:axId val="85117952"/>
        <c:axId val="85152512"/>
      </c:barChart>
      <c:catAx>
        <c:axId val="85117952"/>
        <c:scaling>
          <c:orientation val="minMax"/>
        </c:scaling>
        <c:axPos val="b"/>
        <c:tickLblPos val="nextTo"/>
        <c:crossAx val="85152512"/>
        <c:crosses val="autoZero"/>
        <c:auto val="1"/>
        <c:lblAlgn val="ctr"/>
        <c:lblOffset val="100"/>
      </c:catAx>
      <c:valAx>
        <c:axId val="85152512"/>
        <c:scaling>
          <c:orientation val="minMax"/>
        </c:scaling>
        <c:axPos val="l"/>
        <c:majorGridlines/>
        <c:numFmt formatCode="General" sourceLinked="1"/>
        <c:tickLblPos val="nextTo"/>
        <c:crossAx val="8511795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2009г</c:v>
                </c:pt>
                <c:pt idx="1">
                  <c:v>2010г</c:v>
                </c:pt>
                <c:pt idx="2">
                  <c:v>2011г</c:v>
                </c:pt>
                <c:pt idx="3">
                  <c:v>2012г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13</c:v>
                </c:pt>
                <c:pt idx="2">
                  <c:v>15</c:v>
                </c:pt>
                <c:pt idx="3">
                  <c:v>20</c:v>
                </c:pt>
              </c:numCache>
            </c:numRef>
          </c:val>
        </c:ser>
        <c:gapWidth val="84"/>
        <c:axId val="85869312"/>
        <c:axId val="85870848"/>
      </c:barChart>
      <c:catAx>
        <c:axId val="85869312"/>
        <c:scaling>
          <c:orientation val="minMax"/>
        </c:scaling>
        <c:axPos val="b"/>
        <c:tickLblPos val="nextTo"/>
        <c:crossAx val="85870848"/>
        <c:crosses val="autoZero"/>
        <c:auto val="1"/>
        <c:lblAlgn val="ctr"/>
        <c:lblOffset val="100"/>
      </c:catAx>
      <c:valAx>
        <c:axId val="85870848"/>
        <c:scaling>
          <c:orientation val="minMax"/>
        </c:scaling>
        <c:axPos val="l"/>
        <c:majorGridlines/>
        <c:numFmt formatCode="General" sourceLinked="1"/>
        <c:tickLblPos val="nextTo"/>
        <c:crossAx val="8586931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2009г</c:v>
                </c:pt>
                <c:pt idx="1">
                  <c:v>2010г</c:v>
                </c:pt>
                <c:pt idx="2">
                  <c:v>2011г</c:v>
                </c:pt>
                <c:pt idx="3">
                  <c:v>2012г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0.70000000000000018</c:v>
                </c:pt>
                <c:pt idx="1">
                  <c:v>0.58000000000000007</c:v>
                </c:pt>
                <c:pt idx="2">
                  <c:v>0.5</c:v>
                </c:pt>
                <c:pt idx="3">
                  <c:v>0.3000000000000001</c:v>
                </c:pt>
              </c:numCache>
            </c:numRef>
          </c:val>
        </c:ser>
        <c:shape val="box"/>
        <c:axId val="85899520"/>
        <c:axId val="85913600"/>
        <c:axId val="0"/>
      </c:bar3DChart>
      <c:catAx>
        <c:axId val="85899520"/>
        <c:scaling>
          <c:orientation val="minMax"/>
        </c:scaling>
        <c:axPos val="b"/>
        <c:tickLblPos val="nextTo"/>
        <c:crossAx val="85913600"/>
        <c:crosses val="autoZero"/>
        <c:auto val="1"/>
        <c:lblAlgn val="ctr"/>
        <c:lblOffset val="100"/>
      </c:catAx>
      <c:valAx>
        <c:axId val="85913600"/>
        <c:scaling>
          <c:orientation val="minMax"/>
        </c:scaling>
        <c:axPos val="l"/>
        <c:majorGridlines/>
        <c:numFmt formatCode="0%" sourceLinked="1"/>
        <c:tickLblPos val="nextTo"/>
        <c:crossAx val="858995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E86918-2485-4177-A800-17AE7422B1E8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C9E9765-A94E-46FB-BDBC-71EDA96BAA1E}">
      <dgm:prSet phldrT="[Текст]" custT="1"/>
      <dgm:spPr/>
      <dgm:t>
        <a:bodyPr/>
        <a:lstStyle/>
        <a:p>
          <a:r>
            <a:rPr lang="ru-RU" sz="2000" b="1" dirty="0" smtClean="0"/>
            <a:t>Заказчики программы</a:t>
          </a:r>
          <a:endParaRPr lang="ru-RU" sz="2000" b="1" dirty="0"/>
        </a:p>
      </dgm:t>
    </dgm:pt>
    <dgm:pt modelId="{26C1B731-94D1-446B-ADFF-281E8502AB6B}" type="parTrans" cxnId="{50247C36-0443-4729-9496-02DB23486A29}">
      <dgm:prSet/>
      <dgm:spPr/>
      <dgm:t>
        <a:bodyPr/>
        <a:lstStyle/>
        <a:p>
          <a:endParaRPr lang="ru-RU"/>
        </a:p>
      </dgm:t>
    </dgm:pt>
    <dgm:pt modelId="{5DC737A9-201A-4CEB-836D-8ADECA1711BE}" type="sibTrans" cxnId="{50247C36-0443-4729-9496-02DB23486A29}">
      <dgm:prSet/>
      <dgm:spPr/>
      <dgm:t>
        <a:bodyPr/>
        <a:lstStyle/>
        <a:p>
          <a:endParaRPr lang="ru-RU"/>
        </a:p>
      </dgm:t>
    </dgm:pt>
    <dgm:pt modelId="{2C559B39-EF2B-42BD-BF77-8BBE28A84C72}">
      <dgm:prSet phldrT="[Текст]" custT="1"/>
      <dgm:spPr/>
      <dgm:t>
        <a:bodyPr/>
        <a:lstStyle/>
        <a:p>
          <a:r>
            <a:rPr lang="ru-RU" sz="2000" b="1" dirty="0" smtClean="0"/>
            <a:t>Основания для разработки программы</a:t>
          </a:r>
          <a:endParaRPr lang="ru-RU" sz="2000" b="1" dirty="0"/>
        </a:p>
      </dgm:t>
    </dgm:pt>
    <dgm:pt modelId="{7BF758FC-E1C1-457D-BA2E-538138AA1277}" type="parTrans" cxnId="{376C2021-C52F-4717-B6BE-7F6E8CE05B38}">
      <dgm:prSet/>
      <dgm:spPr/>
      <dgm:t>
        <a:bodyPr/>
        <a:lstStyle/>
        <a:p>
          <a:endParaRPr lang="ru-RU"/>
        </a:p>
      </dgm:t>
    </dgm:pt>
    <dgm:pt modelId="{73C67E61-6457-49D2-BF5B-DF7A385AEDFD}" type="sibTrans" cxnId="{376C2021-C52F-4717-B6BE-7F6E8CE05B38}">
      <dgm:prSet/>
      <dgm:spPr/>
      <dgm:t>
        <a:bodyPr/>
        <a:lstStyle/>
        <a:p>
          <a:endParaRPr lang="ru-RU"/>
        </a:p>
      </dgm:t>
    </dgm:pt>
    <dgm:pt modelId="{5C4D6CF0-39AF-4E17-86C0-EEC3AD13C0C5}">
      <dgm:prSet phldrT="[Текст]" custT="1"/>
      <dgm:spPr/>
      <dgm:t>
        <a:bodyPr/>
        <a:lstStyle/>
        <a:p>
          <a:r>
            <a:rPr lang="ru-RU" sz="2000" b="1" dirty="0" smtClean="0"/>
            <a:t>Разработчики,</a:t>
          </a:r>
        </a:p>
        <a:p>
          <a:r>
            <a:rPr lang="ru-RU" sz="2000" b="1" dirty="0" smtClean="0"/>
            <a:t>сроки разработки</a:t>
          </a:r>
        </a:p>
        <a:p>
          <a:r>
            <a:rPr lang="ru-RU" sz="2000" b="1" dirty="0" smtClean="0"/>
            <a:t>программы</a:t>
          </a:r>
          <a:endParaRPr lang="ru-RU" sz="2000" b="1" dirty="0"/>
        </a:p>
      </dgm:t>
    </dgm:pt>
    <dgm:pt modelId="{66D992CA-0F62-46D9-8DA4-B3E4D0D8EF76}" type="parTrans" cxnId="{E7E9F4E2-3C87-4E09-A7DA-E68B8AB325A0}">
      <dgm:prSet/>
      <dgm:spPr/>
      <dgm:t>
        <a:bodyPr/>
        <a:lstStyle/>
        <a:p>
          <a:endParaRPr lang="ru-RU"/>
        </a:p>
      </dgm:t>
    </dgm:pt>
    <dgm:pt modelId="{9BD067F5-D82A-41E8-89EB-3143D8545B6D}" type="sibTrans" cxnId="{E7E9F4E2-3C87-4E09-A7DA-E68B8AB325A0}">
      <dgm:prSet/>
      <dgm:spPr/>
      <dgm:t>
        <a:bodyPr/>
        <a:lstStyle/>
        <a:p>
          <a:endParaRPr lang="ru-RU"/>
        </a:p>
      </dgm:t>
    </dgm:pt>
    <dgm:pt modelId="{C44C3245-94A3-4442-B565-0B92D2B2FDBB}">
      <dgm:prSet phldrT="[Текст]" custT="1"/>
      <dgm:spPr/>
      <dgm:t>
        <a:bodyPr/>
        <a:lstStyle/>
        <a:p>
          <a:r>
            <a:rPr lang="ru-RU" sz="2000" b="1" dirty="0" smtClean="0"/>
            <a:t>Обсуждение и утверждение программы</a:t>
          </a:r>
          <a:endParaRPr lang="ru-RU" sz="2000" b="1" dirty="0"/>
        </a:p>
      </dgm:t>
    </dgm:pt>
    <dgm:pt modelId="{CCDE28F6-3ED5-4510-A769-C3C66E5B533E}" type="parTrans" cxnId="{4C143BE9-F98B-48CC-A8EE-D2E35E1EA376}">
      <dgm:prSet/>
      <dgm:spPr/>
      <dgm:t>
        <a:bodyPr/>
        <a:lstStyle/>
        <a:p>
          <a:endParaRPr lang="ru-RU"/>
        </a:p>
      </dgm:t>
    </dgm:pt>
    <dgm:pt modelId="{8F678E4D-DF06-420E-9B26-554459ACAF66}" type="sibTrans" cxnId="{4C143BE9-F98B-48CC-A8EE-D2E35E1EA376}">
      <dgm:prSet/>
      <dgm:spPr/>
      <dgm:t>
        <a:bodyPr/>
        <a:lstStyle/>
        <a:p>
          <a:endParaRPr lang="ru-RU"/>
        </a:p>
      </dgm:t>
    </dgm:pt>
    <dgm:pt modelId="{022D430A-1625-462C-9783-3703DD6AFAD6}">
      <dgm:prSet phldrT="[Текст]" custT="1"/>
      <dgm:spPr/>
      <dgm:t>
        <a:bodyPr/>
        <a:lstStyle/>
        <a:p>
          <a:r>
            <a:rPr lang="ru-RU" sz="2000" b="1" dirty="0" smtClean="0"/>
            <a:t>Исполнители</a:t>
          </a:r>
        </a:p>
        <a:p>
          <a:r>
            <a:rPr lang="ru-RU" sz="2000" b="1" dirty="0" smtClean="0"/>
            <a:t>сроки реализации</a:t>
          </a:r>
        </a:p>
        <a:p>
          <a:r>
            <a:rPr lang="ru-RU" sz="2000" b="1" dirty="0" smtClean="0"/>
            <a:t>программы</a:t>
          </a:r>
          <a:endParaRPr lang="ru-RU" sz="2000" b="1" dirty="0"/>
        </a:p>
      </dgm:t>
    </dgm:pt>
    <dgm:pt modelId="{847828CC-FFD5-47AC-B02C-018C06286D7E}" type="parTrans" cxnId="{027391A6-6E98-4BF2-9DF2-83FCDC695970}">
      <dgm:prSet/>
      <dgm:spPr/>
      <dgm:t>
        <a:bodyPr/>
        <a:lstStyle/>
        <a:p>
          <a:endParaRPr lang="ru-RU"/>
        </a:p>
      </dgm:t>
    </dgm:pt>
    <dgm:pt modelId="{70961B55-C0F4-4C5B-8E43-0E89448BD553}" type="sibTrans" cxnId="{027391A6-6E98-4BF2-9DF2-83FCDC695970}">
      <dgm:prSet/>
      <dgm:spPr/>
      <dgm:t>
        <a:bodyPr/>
        <a:lstStyle/>
        <a:p>
          <a:endParaRPr lang="ru-RU"/>
        </a:p>
      </dgm:t>
    </dgm:pt>
    <dgm:pt modelId="{BE4EDA0A-6E22-4CC9-B1D6-AAE7FD4087C9}" type="pres">
      <dgm:prSet presAssocID="{30E86918-2485-4177-A800-17AE7422B1E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3A5CED-7696-411E-823A-85709E6511BE}" type="pres">
      <dgm:prSet presAssocID="{4C9E9765-A94E-46FB-BDBC-71EDA96BAA1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48280-4A8F-46B2-AE68-72E3003FB76F}" type="pres">
      <dgm:prSet presAssocID="{5DC737A9-201A-4CEB-836D-8ADECA1711BE}" presName="sibTrans" presStyleCnt="0"/>
      <dgm:spPr/>
    </dgm:pt>
    <dgm:pt modelId="{4A5C2137-55CB-4867-887D-9875F7909AC0}" type="pres">
      <dgm:prSet presAssocID="{2C559B39-EF2B-42BD-BF77-8BBE28A84C7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41D17-CDE1-4B84-B104-E1697191DDFF}" type="pres">
      <dgm:prSet presAssocID="{73C67E61-6457-49D2-BF5B-DF7A385AEDFD}" presName="sibTrans" presStyleCnt="0"/>
      <dgm:spPr/>
    </dgm:pt>
    <dgm:pt modelId="{A922D4DE-CEB4-437D-B243-9DEF52E55037}" type="pres">
      <dgm:prSet presAssocID="{5C4D6CF0-39AF-4E17-86C0-EEC3AD13C0C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281F5-0C43-445F-92D4-56A71530F009}" type="pres">
      <dgm:prSet presAssocID="{9BD067F5-D82A-41E8-89EB-3143D8545B6D}" presName="sibTrans" presStyleCnt="0"/>
      <dgm:spPr/>
    </dgm:pt>
    <dgm:pt modelId="{145B7A54-0671-4E08-9D5C-C4291B4847C5}" type="pres">
      <dgm:prSet presAssocID="{C44C3245-94A3-4442-B565-0B92D2B2FDB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0332A-4F08-4A73-A238-B371D0021ED0}" type="pres">
      <dgm:prSet presAssocID="{8F678E4D-DF06-420E-9B26-554459ACAF66}" presName="sibTrans" presStyleCnt="0"/>
      <dgm:spPr/>
    </dgm:pt>
    <dgm:pt modelId="{81097059-DE94-4A5B-953C-C8368E2BA5E3}" type="pres">
      <dgm:prSet presAssocID="{022D430A-1625-462C-9783-3703DD6AFAD6}" presName="node" presStyleLbl="node1" presStyleIdx="4" presStyleCnt="5" custLinFactNeighborX="733" custLinFactNeighborY="3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E9F4E2-3C87-4E09-A7DA-E68B8AB325A0}" srcId="{30E86918-2485-4177-A800-17AE7422B1E8}" destId="{5C4D6CF0-39AF-4E17-86C0-EEC3AD13C0C5}" srcOrd="2" destOrd="0" parTransId="{66D992CA-0F62-46D9-8DA4-B3E4D0D8EF76}" sibTransId="{9BD067F5-D82A-41E8-89EB-3143D8545B6D}"/>
    <dgm:cxn modelId="{8C3E6C7C-58B2-44DB-B9F2-A543881E888E}" type="presOf" srcId="{022D430A-1625-462C-9783-3703DD6AFAD6}" destId="{81097059-DE94-4A5B-953C-C8368E2BA5E3}" srcOrd="0" destOrd="0" presId="urn:microsoft.com/office/officeart/2005/8/layout/default"/>
    <dgm:cxn modelId="{D8C3DBF5-9A2D-4F7E-80F9-CF368EDCEC78}" type="presOf" srcId="{5C4D6CF0-39AF-4E17-86C0-EEC3AD13C0C5}" destId="{A922D4DE-CEB4-437D-B243-9DEF52E55037}" srcOrd="0" destOrd="0" presId="urn:microsoft.com/office/officeart/2005/8/layout/default"/>
    <dgm:cxn modelId="{376C2021-C52F-4717-B6BE-7F6E8CE05B38}" srcId="{30E86918-2485-4177-A800-17AE7422B1E8}" destId="{2C559B39-EF2B-42BD-BF77-8BBE28A84C72}" srcOrd="1" destOrd="0" parTransId="{7BF758FC-E1C1-457D-BA2E-538138AA1277}" sibTransId="{73C67E61-6457-49D2-BF5B-DF7A385AEDFD}"/>
    <dgm:cxn modelId="{027391A6-6E98-4BF2-9DF2-83FCDC695970}" srcId="{30E86918-2485-4177-A800-17AE7422B1E8}" destId="{022D430A-1625-462C-9783-3703DD6AFAD6}" srcOrd="4" destOrd="0" parTransId="{847828CC-FFD5-47AC-B02C-018C06286D7E}" sibTransId="{70961B55-C0F4-4C5B-8E43-0E89448BD553}"/>
    <dgm:cxn modelId="{50247C36-0443-4729-9496-02DB23486A29}" srcId="{30E86918-2485-4177-A800-17AE7422B1E8}" destId="{4C9E9765-A94E-46FB-BDBC-71EDA96BAA1E}" srcOrd="0" destOrd="0" parTransId="{26C1B731-94D1-446B-ADFF-281E8502AB6B}" sibTransId="{5DC737A9-201A-4CEB-836D-8ADECA1711BE}"/>
    <dgm:cxn modelId="{B57868F3-240D-4A6E-88EA-F6ADAAF19911}" type="presOf" srcId="{30E86918-2485-4177-A800-17AE7422B1E8}" destId="{BE4EDA0A-6E22-4CC9-B1D6-AAE7FD4087C9}" srcOrd="0" destOrd="0" presId="urn:microsoft.com/office/officeart/2005/8/layout/default"/>
    <dgm:cxn modelId="{3302137E-451C-4776-A32F-EA072C600438}" type="presOf" srcId="{C44C3245-94A3-4442-B565-0B92D2B2FDBB}" destId="{145B7A54-0671-4E08-9D5C-C4291B4847C5}" srcOrd="0" destOrd="0" presId="urn:microsoft.com/office/officeart/2005/8/layout/default"/>
    <dgm:cxn modelId="{54E79D61-587E-4728-9EDC-B18905CEC1C6}" type="presOf" srcId="{2C559B39-EF2B-42BD-BF77-8BBE28A84C72}" destId="{4A5C2137-55CB-4867-887D-9875F7909AC0}" srcOrd="0" destOrd="0" presId="urn:microsoft.com/office/officeart/2005/8/layout/default"/>
    <dgm:cxn modelId="{4C143BE9-F98B-48CC-A8EE-D2E35E1EA376}" srcId="{30E86918-2485-4177-A800-17AE7422B1E8}" destId="{C44C3245-94A3-4442-B565-0B92D2B2FDBB}" srcOrd="3" destOrd="0" parTransId="{CCDE28F6-3ED5-4510-A769-C3C66E5B533E}" sibTransId="{8F678E4D-DF06-420E-9B26-554459ACAF66}"/>
    <dgm:cxn modelId="{8F5BC0C2-5FC7-435B-ACB3-74D5E5722FE7}" type="presOf" srcId="{4C9E9765-A94E-46FB-BDBC-71EDA96BAA1E}" destId="{9B3A5CED-7696-411E-823A-85709E6511BE}" srcOrd="0" destOrd="0" presId="urn:microsoft.com/office/officeart/2005/8/layout/default"/>
    <dgm:cxn modelId="{7BB20149-F375-47F1-9B5D-5DD7A9DB39DF}" type="presParOf" srcId="{BE4EDA0A-6E22-4CC9-B1D6-AAE7FD4087C9}" destId="{9B3A5CED-7696-411E-823A-85709E6511BE}" srcOrd="0" destOrd="0" presId="urn:microsoft.com/office/officeart/2005/8/layout/default"/>
    <dgm:cxn modelId="{2CCDBB0B-81FF-424D-9896-C4206AE63F61}" type="presParOf" srcId="{BE4EDA0A-6E22-4CC9-B1D6-AAE7FD4087C9}" destId="{EB548280-4A8F-46B2-AE68-72E3003FB76F}" srcOrd="1" destOrd="0" presId="urn:microsoft.com/office/officeart/2005/8/layout/default"/>
    <dgm:cxn modelId="{98F4053C-1F7A-4332-97EC-E5B203E80E68}" type="presParOf" srcId="{BE4EDA0A-6E22-4CC9-B1D6-AAE7FD4087C9}" destId="{4A5C2137-55CB-4867-887D-9875F7909AC0}" srcOrd="2" destOrd="0" presId="urn:microsoft.com/office/officeart/2005/8/layout/default"/>
    <dgm:cxn modelId="{466199F3-A703-4D4B-B959-C4CA3E3B08A3}" type="presParOf" srcId="{BE4EDA0A-6E22-4CC9-B1D6-AAE7FD4087C9}" destId="{21A41D17-CDE1-4B84-B104-E1697191DDFF}" srcOrd="3" destOrd="0" presId="urn:microsoft.com/office/officeart/2005/8/layout/default"/>
    <dgm:cxn modelId="{E3382416-409C-4F32-A979-AB5315811203}" type="presParOf" srcId="{BE4EDA0A-6E22-4CC9-B1D6-AAE7FD4087C9}" destId="{A922D4DE-CEB4-437D-B243-9DEF52E55037}" srcOrd="4" destOrd="0" presId="urn:microsoft.com/office/officeart/2005/8/layout/default"/>
    <dgm:cxn modelId="{C1E2F972-E7B5-4A74-A9BB-D798788C0A75}" type="presParOf" srcId="{BE4EDA0A-6E22-4CC9-B1D6-AAE7FD4087C9}" destId="{0B6281F5-0C43-445F-92D4-56A71530F009}" srcOrd="5" destOrd="0" presId="urn:microsoft.com/office/officeart/2005/8/layout/default"/>
    <dgm:cxn modelId="{799A17BA-70B2-4FFA-961E-3E6A3C413217}" type="presParOf" srcId="{BE4EDA0A-6E22-4CC9-B1D6-AAE7FD4087C9}" destId="{145B7A54-0671-4E08-9D5C-C4291B4847C5}" srcOrd="6" destOrd="0" presId="urn:microsoft.com/office/officeart/2005/8/layout/default"/>
    <dgm:cxn modelId="{A645DB7B-71AF-469D-8C4D-E854C4751BD4}" type="presParOf" srcId="{BE4EDA0A-6E22-4CC9-B1D6-AAE7FD4087C9}" destId="{44F0332A-4F08-4A73-A238-B371D0021ED0}" srcOrd="7" destOrd="0" presId="urn:microsoft.com/office/officeart/2005/8/layout/default"/>
    <dgm:cxn modelId="{94E7850E-F1E7-428B-96C0-5D903355CEC4}" type="presParOf" srcId="{BE4EDA0A-6E22-4CC9-B1D6-AAE7FD4087C9}" destId="{81097059-DE94-4A5B-953C-C8368E2BA5E3}" srcOrd="8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0E99A5-5033-44D8-A0E8-F809F5DBB8B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63D50D-22CA-4880-91F8-376E6BD967CE}">
      <dgm:prSet phldrT="[Текст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</a:t>
          </a:r>
          <a:r>
            <a:rPr lang="ru-RU" sz="1800" b="1" dirty="0" smtClean="0">
              <a:solidFill>
                <a:schemeClr val="bg1"/>
              </a:solidFill>
            </a:rPr>
            <a:t> раздел</a:t>
          </a:r>
        </a:p>
        <a:p>
          <a:r>
            <a:rPr lang="en-US" sz="1800" b="1" dirty="0" smtClean="0">
              <a:solidFill>
                <a:schemeClr val="bg1"/>
              </a:solidFill>
            </a:rPr>
            <a:t>II </a:t>
          </a:r>
          <a:r>
            <a:rPr lang="ru-RU" sz="1800" b="1" dirty="0" smtClean="0">
              <a:solidFill>
                <a:schemeClr val="bg1"/>
              </a:solidFill>
            </a:rPr>
            <a:t>раздел</a:t>
          </a:r>
          <a:endParaRPr lang="ru-RU" sz="1800" b="1" dirty="0">
            <a:solidFill>
              <a:schemeClr val="bg1"/>
            </a:solidFill>
          </a:endParaRPr>
        </a:p>
      </dgm:t>
    </dgm:pt>
    <dgm:pt modelId="{D4780ED1-D102-4955-84CB-99CB982EBC97}" type="parTrans" cxnId="{C3466D2F-299D-4CF0-9B9D-75C5566F02BC}">
      <dgm:prSet/>
      <dgm:spPr/>
      <dgm:t>
        <a:bodyPr/>
        <a:lstStyle/>
        <a:p>
          <a:endParaRPr lang="ru-RU"/>
        </a:p>
      </dgm:t>
    </dgm:pt>
    <dgm:pt modelId="{587653DF-3178-44D6-9A4D-A1C32B5AD7F1}" type="sibTrans" cxnId="{C3466D2F-299D-4CF0-9B9D-75C5566F02BC}">
      <dgm:prSet/>
      <dgm:spPr/>
      <dgm:t>
        <a:bodyPr/>
        <a:lstStyle/>
        <a:p>
          <a:endParaRPr lang="ru-RU"/>
        </a:p>
      </dgm:t>
    </dgm:pt>
    <dgm:pt modelId="{80E5D748-8DE7-413F-BC9B-F4081AD6B55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70C0"/>
              </a:solidFill>
            </a:rPr>
            <a:t>Информационная справка об образовательном учреждении</a:t>
          </a:r>
          <a:endParaRPr lang="ru-RU" sz="2000" b="1" dirty="0">
            <a:solidFill>
              <a:srgbClr val="0070C0"/>
            </a:solidFill>
          </a:endParaRPr>
        </a:p>
      </dgm:t>
    </dgm:pt>
    <dgm:pt modelId="{DC4FFCC2-DD19-4DEF-BB11-E4CB487E0508}" type="parTrans" cxnId="{C67D9D11-FDAB-4A60-B857-24EB6342185F}">
      <dgm:prSet/>
      <dgm:spPr/>
      <dgm:t>
        <a:bodyPr/>
        <a:lstStyle/>
        <a:p>
          <a:endParaRPr lang="ru-RU"/>
        </a:p>
      </dgm:t>
    </dgm:pt>
    <dgm:pt modelId="{B68EF50B-A670-441C-BB28-BD60DC7FC868}" type="sibTrans" cxnId="{C67D9D11-FDAB-4A60-B857-24EB6342185F}">
      <dgm:prSet/>
      <dgm:spPr/>
      <dgm:t>
        <a:bodyPr/>
        <a:lstStyle/>
        <a:p>
          <a:endParaRPr lang="ru-RU"/>
        </a:p>
      </dgm:t>
    </dgm:pt>
    <dgm:pt modelId="{D7E5A69E-6F36-4887-AF2F-E24A98348DB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70C0"/>
              </a:solidFill>
            </a:rPr>
            <a:t>Учебный план с пояснительной запиской.</a:t>
          </a:r>
          <a:endParaRPr lang="ru-RU" sz="2000" b="1" dirty="0">
            <a:solidFill>
              <a:srgbClr val="0070C0"/>
            </a:solidFill>
          </a:endParaRPr>
        </a:p>
      </dgm:t>
    </dgm:pt>
    <dgm:pt modelId="{046678A5-C459-4159-B5F7-7E55FDF7BE87}" type="parTrans" cxnId="{B8807DF0-61A5-45C1-849A-DDB93B2FDF23}">
      <dgm:prSet/>
      <dgm:spPr/>
      <dgm:t>
        <a:bodyPr/>
        <a:lstStyle/>
        <a:p>
          <a:endParaRPr lang="ru-RU"/>
        </a:p>
      </dgm:t>
    </dgm:pt>
    <dgm:pt modelId="{AD22AF05-C1BB-4A86-BFBA-D2952094E41A}" type="sibTrans" cxnId="{B8807DF0-61A5-45C1-849A-DDB93B2FDF23}">
      <dgm:prSet/>
      <dgm:spPr/>
      <dgm:t>
        <a:bodyPr/>
        <a:lstStyle/>
        <a:p>
          <a:endParaRPr lang="ru-RU"/>
        </a:p>
      </dgm:t>
    </dgm:pt>
    <dgm:pt modelId="{EE44EA81-7C84-44D4-AC87-AEEF63BA3BF0}">
      <dgm:prSet phldrT="[Текст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III </a:t>
          </a:r>
          <a:r>
            <a:rPr lang="ru-RU" sz="1800" b="1" dirty="0" smtClean="0">
              <a:solidFill>
                <a:schemeClr val="bg1"/>
              </a:solidFill>
            </a:rPr>
            <a:t>раздел</a:t>
          </a:r>
          <a:endParaRPr lang="en-US" sz="1800" b="1" dirty="0" smtClean="0">
            <a:solidFill>
              <a:schemeClr val="bg1"/>
            </a:solidFill>
          </a:endParaRPr>
        </a:p>
        <a:p>
          <a:r>
            <a:rPr lang="en-US" sz="1800" b="1" dirty="0" smtClean="0">
              <a:solidFill>
                <a:schemeClr val="bg1"/>
              </a:solidFill>
            </a:rPr>
            <a:t>IV </a:t>
          </a:r>
          <a:r>
            <a:rPr lang="ru-RU" sz="1800" b="1" dirty="0" smtClean="0">
              <a:solidFill>
                <a:schemeClr val="bg1"/>
              </a:solidFill>
            </a:rPr>
            <a:t>раздел</a:t>
          </a:r>
          <a:endParaRPr lang="ru-RU" sz="1800" b="1" dirty="0">
            <a:solidFill>
              <a:schemeClr val="bg1"/>
            </a:solidFill>
          </a:endParaRPr>
        </a:p>
      </dgm:t>
    </dgm:pt>
    <dgm:pt modelId="{418DC0B5-1A5A-4BB0-9441-5D524A525406}" type="parTrans" cxnId="{5FA8A2DA-9DAF-4717-9827-7E9CBD11EBE9}">
      <dgm:prSet/>
      <dgm:spPr/>
      <dgm:t>
        <a:bodyPr/>
        <a:lstStyle/>
        <a:p>
          <a:endParaRPr lang="ru-RU"/>
        </a:p>
      </dgm:t>
    </dgm:pt>
    <dgm:pt modelId="{B9A39790-87E2-4F2D-9A69-70BC6B45B666}" type="sibTrans" cxnId="{5FA8A2DA-9DAF-4717-9827-7E9CBD11EBE9}">
      <dgm:prSet/>
      <dgm:spPr/>
      <dgm:t>
        <a:bodyPr/>
        <a:lstStyle/>
        <a:p>
          <a:endParaRPr lang="ru-RU"/>
        </a:p>
      </dgm:t>
    </dgm:pt>
    <dgm:pt modelId="{81387BDF-FA55-4618-9407-31C21EC79171}">
      <dgm:prSet phldrT="[Текст]"/>
      <dgm:spPr/>
      <dgm:t>
        <a:bodyPr/>
        <a:lstStyle/>
        <a:p>
          <a:endParaRPr lang="ru-RU" sz="1700" dirty="0"/>
        </a:p>
      </dgm:t>
    </dgm:pt>
    <dgm:pt modelId="{F3F50F88-4248-4CAC-8DBE-A6B07702CB73}" type="parTrans" cxnId="{9D69732D-1EDC-485E-AF00-FC1FA8146BB3}">
      <dgm:prSet/>
      <dgm:spPr/>
      <dgm:t>
        <a:bodyPr/>
        <a:lstStyle/>
        <a:p>
          <a:endParaRPr lang="ru-RU"/>
        </a:p>
      </dgm:t>
    </dgm:pt>
    <dgm:pt modelId="{ADF23FF1-A5C1-468E-A17D-A4D7ED3382C9}" type="sibTrans" cxnId="{9D69732D-1EDC-485E-AF00-FC1FA8146BB3}">
      <dgm:prSet/>
      <dgm:spPr/>
      <dgm:t>
        <a:bodyPr/>
        <a:lstStyle/>
        <a:p>
          <a:endParaRPr lang="ru-RU"/>
        </a:p>
      </dgm:t>
    </dgm:pt>
    <dgm:pt modelId="{CC04948B-4A7A-4C22-8902-22781091294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70C0"/>
              </a:solidFill>
            </a:rPr>
            <a:t>Концепция программы развития образовательного учреждения</a:t>
          </a:r>
          <a:endParaRPr lang="ru-RU" sz="2000" b="1" dirty="0">
            <a:solidFill>
              <a:srgbClr val="0070C0"/>
            </a:solidFill>
          </a:endParaRPr>
        </a:p>
      </dgm:t>
    </dgm:pt>
    <dgm:pt modelId="{75917AB9-1E87-408F-9BEE-B51A83DC7335}" type="parTrans" cxnId="{A7364C71-16E4-4C46-8F6F-8C484804E6F0}">
      <dgm:prSet/>
      <dgm:spPr/>
      <dgm:t>
        <a:bodyPr/>
        <a:lstStyle/>
        <a:p>
          <a:endParaRPr lang="ru-RU"/>
        </a:p>
      </dgm:t>
    </dgm:pt>
    <dgm:pt modelId="{9D75170D-43A0-4064-87B9-E1D5722457DB}" type="sibTrans" cxnId="{A7364C71-16E4-4C46-8F6F-8C484804E6F0}">
      <dgm:prSet/>
      <dgm:spPr/>
      <dgm:t>
        <a:bodyPr/>
        <a:lstStyle/>
        <a:p>
          <a:endParaRPr lang="ru-RU"/>
        </a:p>
      </dgm:t>
    </dgm:pt>
    <dgm:pt modelId="{5AAC1A53-8249-4B4B-AD6F-831C2188D30C}">
      <dgm:prSet phldrT="[Текст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V </a:t>
          </a:r>
          <a:r>
            <a:rPr lang="ru-RU" sz="1800" b="1" dirty="0" smtClean="0">
              <a:solidFill>
                <a:schemeClr val="bg1"/>
              </a:solidFill>
            </a:rPr>
            <a:t>раздел</a:t>
          </a:r>
        </a:p>
        <a:p>
          <a:r>
            <a:rPr lang="en-US" sz="1800" b="1" dirty="0" smtClean="0">
              <a:solidFill>
                <a:schemeClr val="bg1"/>
              </a:solidFill>
            </a:rPr>
            <a:t>VI</a:t>
          </a:r>
          <a:r>
            <a:rPr lang="ru-RU" sz="1800" b="1" dirty="0" smtClean="0">
              <a:solidFill>
                <a:schemeClr val="bg1"/>
              </a:solidFill>
            </a:rPr>
            <a:t> раздел</a:t>
          </a:r>
        </a:p>
        <a:p>
          <a:r>
            <a:rPr lang="en-US" sz="1800" b="1" dirty="0" smtClean="0">
              <a:solidFill>
                <a:schemeClr val="bg1"/>
              </a:solidFill>
            </a:rPr>
            <a:t>VII </a:t>
          </a:r>
          <a:r>
            <a:rPr lang="ru-RU" sz="1800" b="1" dirty="0" smtClean="0">
              <a:solidFill>
                <a:schemeClr val="bg1"/>
              </a:solidFill>
            </a:rPr>
            <a:t>раздел</a:t>
          </a:r>
        </a:p>
        <a:p>
          <a:endParaRPr lang="ru-RU" sz="600" dirty="0"/>
        </a:p>
      </dgm:t>
    </dgm:pt>
    <dgm:pt modelId="{1FD06114-27E8-4131-A9CA-F024B5C4D636}" type="parTrans" cxnId="{C2CE4C93-1146-421E-ACFF-E9064B19B476}">
      <dgm:prSet/>
      <dgm:spPr/>
      <dgm:t>
        <a:bodyPr/>
        <a:lstStyle/>
        <a:p>
          <a:endParaRPr lang="ru-RU"/>
        </a:p>
      </dgm:t>
    </dgm:pt>
    <dgm:pt modelId="{A9ACA463-E7E3-41CE-B544-365C21013984}" type="sibTrans" cxnId="{C2CE4C93-1146-421E-ACFF-E9064B19B476}">
      <dgm:prSet/>
      <dgm:spPr/>
      <dgm:t>
        <a:bodyPr/>
        <a:lstStyle/>
        <a:p>
          <a:endParaRPr lang="ru-RU"/>
        </a:p>
      </dgm:t>
    </dgm:pt>
    <dgm:pt modelId="{8D6DD2AA-E07F-4394-B64A-638F1AA8E70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70C0"/>
              </a:solidFill>
            </a:rPr>
            <a:t>Приоритетные проблемы и задачи.</a:t>
          </a:r>
          <a:endParaRPr lang="ru-RU" sz="2000" b="1" dirty="0">
            <a:solidFill>
              <a:srgbClr val="0070C0"/>
            </a:solidFill>
          </a:endParaRPr>
        </a:p>
      </dgm:t>
    </dgm:pt>
    <dgm:pt modelId="{F1FF6CD7-A9FD-42B7-A98F-4CA3376FF713}" type="parTrans" cxnId="{DDF6D0FF-9EFC-40F1-A6F1-FBC8095B3FEB}">
      <dgm:prSet/>
      <dgm:spPr/>
      <dgm:t>
        <a:bodyPr/>
        <a:lstStyle/>
        <a:p>
          <a:endParaRPr lang="ru-RU"/>
        </a:p>
      </dgm:t>
    </dgm:pt>
    <dgm:pt modelId="{F8C344CF-EF42-4246-939B-2734BC1639A1}" type="sibTrans" cxnId="{DDF6D0FF-9EFC-40F1-A6F1-FBC8095B3FEB}">
      <dgm:prSet/>
      <dgm:spPr/>
      <dgm:t>
        <a:bodyPr/>
        <a:lstStyle/>
        <a:p>
          <a:endParaRPr lang="ru-RU"/>
        </a:p>
      </dgm:t>
    </dgm:pt>
    <dgm:pt modelId="{073CA30E-F294-4D9C-BD22-63EDD445C82E}">
      <dgm:prSet custT="1"/>
      <dgm:spPr/>
      <dgm:t>
        <a:bodyPr/>
        <a:lstStyle/>
        <a:p>
          <a:r>
            <a:rPr lang="ru-RU" sz="2000" b="1" dirty="0" smtClean="0">
              <a:solidFill>
                <a:srgbClr val="0070C0"/>
              </a:solidFill>
            </a:rPr>
            <a:t>Анализ состояния работы образовательного учреждения</a:t>
          </a:r>
          <a:endParaRPr lang="ru-RU" sz="2000" b="1" dirty="0">
            <a:solidFill>
              <a:srgbClr val="0070C0"/>
            </a:solidFill>
          </a:endParaRPr>
        </a:p>
      </dgm:t>
    </dgm:pt>
    <dgm:pt modelId="{32C51F86-2D04-482E-AFD8-F32F1F65D6C4}" type="parTrans" cxnId="{6432078F-2741-4FC2-B67D-41CA4E223C20}">
      <dgm:prSet/>
      <dgm:spPr/>
      <dgm:t>
        <a:bodyPr/>
        <a:lstStyle/>
        <a:p>
          <a:endParaRPr lang="ru-RU"/>
        </a:p>
      </dgm:t>
    </dgm:pt>
    <dgm:pt modelId="{F528F793-247F-49A4-8A22-055112DD9008}" type="sibTrans" cxnId="{6432078F-2741-4FC2-B67D-41CA4E223C20}">
      <dgm:prSet/>
      <dgm:spPr/>
      <dgm:t>
        <a:bodyPr/>
        <a:lstStyle/>
        <a:p>
          <a:endParaRPr lang="ru-RU"/>
        </a:p>
      </dgm:t>
    </dgm:pt>
    <dgm:pt modelId="{69C4C973-AD93-4D34-AD4A-39432669434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70C0"/>
              </a:solidFill>
            </a:rPr>
            <a:t>План реализации программы развития</a:t>
          </a:r>
          <a:endParaRPr lang="ru-RU" sz="2000" b="1" dirty="0">
            <a:solidFill>
              <a:srgbClr val="0070C0"/>
            </a:solidFill>
          </a:endParaRPr>
        </a:p>
      </dgm:t>
    </dgm:pt>
    <dgm:pt modelId="{C8000AEB-38AB-42A0-B33E-309C1CE4BE42}" type="parTrans" cxnId="{1C1A7E2F-0CEE-420F-AF87-F08BDBB45FD4}">
      <dgm:prSet/>
      <dgm:spPr/>
      <dgm:t>
        <a:bodyPr/>
        <a:lstStyle/>
        <a:p>
          <a:endParaRPr lang="ru-RU"/>
        </a:p>
      </dgm:t>
    </dgm:pt>
    <dgm:pt modelId="{E6C92815-5177-4B94-804F-A839DC6D9066}" type="sibTrans" cxnId="{1C1A7E2F-0CEE-420F-AF87-F08BDBB45FD4}">
      <dgm:prSet/>
      <dgm:spPr/>
      <dgm:t>
        <a:bodyPr/>
        <a:lstStyle/>
        <a:p>
          <a:endParaRPr lang="ru-RU"/>
        </a:p>
      </dgm:t>
    </dgm:pt>
    <dgm:pt modelId="{DA074E81-BC9A-48A6-85A5-947EA5EC898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70C0"/>
              </a:solidFill>
            </a:rPr>
            <a:t>Ожидаемые результаты</a:t>
          </a:r>
          <a:endParaRPr lang="ru-RU" sz="2000" b="1" dirty="0">
            <a:solidFill>
              <a:srgbClr val="0070C0"/>
            </a:solidFill>
          </a:endParaRPr>
        </a:p>
      </dgm:t>
    </dgm:pt>
    <dgm:pt modelId="{7BD8242A-07DD-4601-9C44-87434BC85EDA}" type="parTrans" cxnId="{CE849FDA-C197-470E-971B-AFED3B97D0D2}">
      <dgm:prSet/>
      <dgm:spPr/>
      <dgm:t>
        <a:bodyPr/>
        <a:lstStyle/>
        <a:p>
          <a:endParaRPr lang="ru-RU"/>
        </a:p>
      </dgm:t>
    </dgm:pt>
    <dgm:pt modelId="{D7F97ABE-8828-49E7-BDDB-4B5AFBA4E353}" type="sibTrans" cxnId="{CE849FDA-C197-470E-971B-AFED3B97D0D2}">
      <dgm:prSet/>
      <dgm:spPr/>
      <dgm:t>
        <a:bodyPr/>
        <a:lstStyle/>
        <a:p>
          <a:endParaRPr lang="ru-RU"/>
        </a:p>
      </dgm:t>
    </dgm:pt>
    <dgm:pt modelId="{C0CD0110-8077-40DE-A3AF-8953849A5345}" type="pres">
      <dgm:prSet presAssocID="{650E99A5-5033-44D8-A0E8-F809F5DBB8B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8EB733-4763-430F-ACB9-69844B07E5F9}" type="pres">
      <dgm:prSet presAssocID="{4663D50D-22CA-4880-91F8-376E6BD967CE}" presName="composite" presStyleCnt="0"/>
      <dgm:spPr/>
    </dgm:pt>
    <dgm:pt modelId="{C21EEE25-6E34-44D5-8900-8F19FF76F5AE}" type="pres">
      <dgm:prSet presAssocID="{4663D50D-22CA-4880-91F8-376E6BD967C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BF6FD-92A1-4994-8DFB-8BAAA41703F7}" type="pres">
      <dgm:prSet presAssocID="{4663D50D-22CA-4880-91F8-376E6BD967CE}" presName="descendantText" presStyleLbl="alignAcc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A2BCA-8C67-42A8-BE30-3CAEE86A87D2}" type="pres">
      <dgm:prSet presAssocID="{587653DF-3178-44D6-9A4D-A1C32B5AD7F1}" presName="sp" presStyleCnt="0"/>
      <dgm:spPr/>
    </dgm:pt>
    <dgm:pt modelId="{E6428705-B35B-41B2-B1C0-1CA6A994E212}" type="pres">
      <dgm:prSet presAssocID="{EE44EA81-7C84-44D4-AC87-AEEF63BA3BF0}" presName="composite" presStyleCnt="0"/>
      <dgm:spPr/>
    </dgm:pt>
    <dgm:pt modelId="{9F3B5824-0590-4814-B0F4-A4160EBCA98A}" type="pres">
      <dgm:prSet presAssocID="{EE44EA81-7C84-44D4-AC87-AEEF63BA3BF0}" presName="parentText" presStyleLbl="alignNode1" presStyleIdx="1" presStyleCnt="3" custLinFactNeighborX="4586" custLinFactNeighborY="66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989C3-243F-40AE-B943-605F7BCEA5FB}" type="pres">
      <dgm:prSet presAssocID="{EE44EA81-7C84-44D4-AC87-AEEF63BA3BF0}" presName="descendantText" presStyleLbl="alignAcc1" presStyleIdx="1" presStyleCnt="3" custScaleX="97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AE6BF-2135-49C0-BBFE-B547C0A28B0B}" type="pres">
      <dgm:prSet presAssocID="{B9A39790-87E2-4F2D-9A69-70BC6B45B666}" presName="sp" presStyleCnt="0"/>
      <dgm:spPr/>
    </dgm:pt>
    <dgm:pt modelId="{07CE51F6-383F-4C0C-8B73-B8C4742A040B}" type="pres">
      <dgm:prSet presAssocID="{5AAC1A53-8249-4B4B-AD6F-831C2188D30C}" presName="composite" presStyleCnt="0"/>
      <dgm:spPr/>
    </dgm:pt>
    <dgm:pt modelId="{CB4BB3AF-027A-4987-B856-1F4557EBED7F}" type="pres">
      <dgm:prSet presAssocID="{5AAC1A53-8249-4B4B-AD6F-831C2188D30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D9173-42D7-4C90-A1A5-4ED65AB2CCA0}" type="pres">
      <dgm:prSet presAssocID="{5AAC1A53-8249-4B4B-AD6F-831C2188D30C}" presName="descendantText" presStyleLbl="alignAcc1" presStyleIdx="2" presStyleCnt="3" custScaleX="96965" custLinFactNeighborX="-1240" custLinFactNeighborY="25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53FD09-B27B-4D87-8FB4-645643AA0A10}" type="presOf" srcId="{69C4C973-AD93-4D34-AD4A-394326694346}" destId="{9B0D9173-42D7-4C90-A1A5-4ED65AB2CCA0}" srcOrd="0" destOrd="1" presId="urn:microsoft.com/office/officeart/2005/8/layout/chevron2"/>
    <dgm:cxn modelId="{A7364C71-16E4-4C46-8F6F-8C484804E6F0}" srcId="{EE44EA81-7C84-44D4-AC87-AEEF63BA3BF0}" destId="{CC04948B-4A7A-4C22-8902-227810912948}" srcOrd="2" destOrd="0" parTransId="{75917AB9-1E87-408F-9BEE-B51A83DC7335}" sibTransId="{9D75170D-43A0-4064-87B9-E1D5722457DB}"/>
    <dgm:cxn modelId="{6432078F-2741-4FC2-B67D-41CA4E223C20}" srcId="{EE44EA81-7C84-44D4-AC87-AEEF63BA3BF0}" destId="{073CA30E-F294-4D9C-BD22-63EDD445C82E}" srcOrd="1" destOrd="0" parTransId="{32C51F86-2D04-482E-AFD8-F32F1F65D6C4}" sibTransId="{F528F793-247F-49A4-8A22-055112DD9008}"/>
    <dgm:cxn modelId="{DDF6D0FF-9EFC-40F1-A6F1-FBC8095B3FEB}" srcId="{5AAC1A53-8249-4B4B-AD6F-831C2188D30C}" destId="{8D6DD2AA-E07F-4394-B64A-638F1AA8E709}" srcOrd="0" destOrd="0" parTransId="{F1FF6CD7-A9FD-42B7-A98F-4CA3376FF713}" sibTransId="{F8C344CF-EF42-4246-939B-2734BC1639A1}"/>
    <dgm:cxn modelId="{1C1A7E2F-0CEE-420F-AF87-F08BDBB45FD4}" srcId="{5AAC1A53-8249-4B4B-AD6F-831C2188D30C}" destId="{69C4C973-AD93-4D34-AD4A-394326694346}" srcOrd="1" destOrd="0" parTransId="{C8000AEB-38AB-42A0-B33E-309C1CE4BE42}" sibTransId="{E6C92815-5177-4B94-804F-A839DC6D9066}"/>
    <dgm:cxn modelId="{C2CE4C93-1146-421E-ACFF-E9064B19B476}" srcId="{650E99A5-5033-44D8-A0E8-F809F5DBB8B1}" destId="{5AAC1A53-8249-4B4B-AD6F-831C2188D30C}" srcOrd="2" destOrd="0" parTransId="{1FD06114-27E8-4131-A9CA-F024B5C4D636}" sibTransId="{A9ACA463-E7E3-41CE-B544-365C21013984}"/>
    <dgm:cxn modelId="{B8807DF0-61A5-45C1-849A-DDB93B2FDF23}" srcId="{4663D50D-22CA-4880-91F8-376E6BD967CE}" destId="{D7E5A69E-6F36-4887-AF2F-E24A98348DB8}" srcOrd="1" destOrd="0" parTransId="{046678A5-C459-4159-B5F7-7E55FDF7BE87}" sibTransId="{AD22AF05-C1BB-4A86-BFBA-D2952094E41A}"/>
    <dgm:cxn modelId="{729B226A-136B-4004-BEE4-9F19B4EA234A}" type="presOf" srcId="{81387BDF-FA55-4618-9407-31C21EC79171}" destId="{4B5989C3-243F-40AE-B943-605F7BCEA5FB}" srcOrd="0" destOrd="0" presId="urn:microsoft.com/office/officeart/2005/8/layout/chevron2"/>
    <dgm:cxn modelId="{CE849FDA-C197-470E-971B-AFED3B97D0D2}" srcId="{5AAC1A53-8249-4B4B-AD6F-831C2188D30C}" destId="{DA074E81-BC9A-48A6-85A5-947EA5EC8986}" srcOrd="2" destOrd="0" parTransId="{7BD8242A-07DD-4601-9C44-87434BC85EDA}" sibTransId="{D7F97ABE-8828-49E7-BDDB-4B5AFBA4E353}"/>
    <dgm:cxn modelId="{11418457-59FF-4F26-A5AF-193A5303A9D8}" type="presOf" srcId="{80E5D748-8DE7-413F-BC9B-F4081AD6B55B}" destId="{AFFBF6FD-92A1-4994-8DFB-8BAAA41703F7}" srcOrd="0" destOrd="0" presId="urn:microsoft.com/office/officeart/2005/8/layout/chevron2"/>
    <dgm:cxn modelId="{9D69732D-1EDC-485E-AF00-FC1FA8146BB3}" srcId="{EE44EA81-7C84-44D4-AC87-AEEF63BA3BF0}" destId="{81387BDF-FA55-4618-9407-31C21EC79171}" srcOrd="0" destOrd="0" parTransId="{F3F50F88-4248-4CAC-8DBE-A6B07702CB73}" sibTransId="{ADF23FF1-A5C1-468E-A17D-A4D7ED3382C9}"/>
    <dgm:cxn modelId="{C3466D2F-299D-4CF0-9B9D-75C5566F02BC}" srcId="{650E99A5-5033-44D8-A0E8-F809F5DBB8B1}" destId="{4663D50D-22CA-4880-91F8-376E6BD967CE}" srcOrd="0" destOrd="0" parTransId="{D4780ED1-D102-4955-84CB-99CB982EBC97}" sibTransId="{587653DF-3178-44D6-9A4D-A1C32B5AD7F1}"/>
    <dgm:cxn modelId="{B59AD1B3-7EE4-46CE-A327-DAEB192538E8}" type="presOf" srcId="{650E99A5-5033-44D8-A0E8-F809F5DBB8B1}" destId="{C0CD0110-8077-40DE-A3AF-8953849A5345}" srcOrd="0" destOrd="0" presId="urn:microsoft.com/office/officeart/2005/8/layout/chevron2"/>
    <dgm:cxn modelId="{D664D9B0-B45E-47D9-AEE4-37538999BBD2}" type="presOf" srcId="{8D6DD2AA-E07F-4394-B64A-638F1AA8E709}" destId="{9B0D9173-42D7-4C90-A1A5-4ED65AB2CCA0}" srcOrd="0" destOrd="0" presId="urn:microsoft.com/office/officeart/2005/8/layout/chevron2"/>
    <dgm:cxn modelId="{82B18266-51B3-4404-8DB2-08B20638EA7A}" type="presOf" srcId="{CC04948B-4A7A-4C22-8902-227810912948}" destId="{4B5989C3-243F-40AE-B943-605F7BCEA5FB}" srcOrd="0" destOrd="2" presId="urn:microsoft.com/office/officeart/2005/8/layout/chevron2"/>
    <dgm:cxn modelId="{5FA8A2DA-9DAF-4717-9827-7E9CBD11EBE9}" srcId="{650E99A5-5033-44D8-A0E8-F809F5DBB8B1}" destId="{EE44EA81-7C84-44D4-AC87-AEEF63BA3BF0}" srcOrd="1" destOrd="0" parTransId="{418DC0B5-1A5A-4BB0-9441-5D524A525406}" sibTransId="{B9A39790-87E2-4F2D-9A69-70BC6B45B666}"/>
    <dgm:cxn modelId="{40628E04-ECF1-4182-95BD-57E01584BAE7}" type="presOf" srcId="{DA074E81-BC9A-48A6-85A5-947EA5EC8986}" destId="{9B0D9173-42D7-4C90-A1A5-4ED65AB2CCA0}" srcOrd="0" destOrd="2" presId="urn:microsoft.com/office/officeart/2005/8/layout/chevron2"/>
    <dgm:cxn modelId="{A4BBA5B5-874B-464C-8114-BA081A0D5DF5}" type="presOf" srcId="{D7E5A69E-6F36-4887-AF2F-E24A98348DB8}" destId="{AFFBF6FD-92A1-4994-8DFB-8BAAA41703F7}" srcOrd="0" destOrd="1" presId="urn:microsoft.com/office/officeart/2005/8/layout/chevron2"/>
    <dgm:cxn modelId="{AEB84015-389C-444B-AA15-52C12BCE1C64}" type="presOf" srcId="{073CA30E-F294-4D9C-BD22-63EDD445C82E}" destId="{4B5989C3-243F-40AE-B943-605F7BCEA5FB}" srcOrd="0" destOrd="1" presId="urn:microsoft.com/office/officeart/2005/8/layout/chevron2"/>
    <dgm:cxn modelId="{8907BDD5-CFF0-457D-A253-06263536434D}" type="presOf" srcId="{4663D50D-22CA-4880-91F8-376E6BD967CE}" destId="{C21EEE25-6E34-44D5-8900-8F19FF76F5AE}" srcOrd="0" destOrd="0" presId="urn:microsoft.com/office/officeart/2005/8/layout/chevron2"/>
    <dgm:cxn modelId="{C67D9D11-FDAB-4A60-B857-24EB6342185F}" srcId="{4663D50D-22CA-4880-91F8-376E6BD967CE}" destId="{80E5D748-8DE7-413F-BC9B-F4081AD6B55B}" srcOrd="0" destOrd="0" parTransId="{DC4FFCC2-DD19-4DEF-BB11-E4CB487E0508}" sibTransId="{B68EF50B-A670-441C-BB28-BD60DC7FC868}"/>
    <dgm:cxn modelId="{A8A9D813-2EB3-4569-961F-661F4141C931}" type="presOf" srcId="{EE44EA81-7C84-44D4-AC87-AEEF63BA3BF0}" destId="{9F3B5824-0590-4814-B0F4-A4160EBCA98A}" srcOrd="0" destOrd="0" presId="urn:microsoft.com/office/officeart/2005/8/layout/chevron2"/>
    <dgm:cxn modelId="{D03F04AA-89FD-45BA-89D8-AAF189DB159B}" type="presOf" srcId="{5AAC1A53-8249-4B4B-AD6F-831C2188D30C}" destId="{CB4BB3AF-027A-4987-B856-1F4557EBED7F}" srcOrd="0" destOrd="0" presId="urn:microsoft.com/office/officeart/2005/8/layout/chevron2"/>
    <dgm:cxn modelId="{B95A4B98-2845-4C28-8D3B-033F41C68EF9}" type="presParOf" srcId="{C0CD0110-8077-40DE-A3AF-8953849A5345}" destId="{A68EB733-4763-430F-ACB9-69844B07E5F9}" srcOrd="0" destOrd="0" presId="urn:microsoft.com/office/officeart/2005/8/layout/chevron2"/>
    <dgm:cxn modelId="{6B09C314-CD31-447E-B3A0-00616F8BF429}" type="presParOf" srcId="{A68EB733-4763-430F-ACB9-69844B07E5F9}" destId="{C21EEE25-6E34-44D5-8900-8F19FF76F5AE}" srcOrd="0" destOrd="0" presId="urn:microsoft.com/office/officeart/2005/8/layout/chevron2"/>
    <dgm:cxn modelId="{D13C09D7-E7F7-4325-BCB6-0FA625346BD9}" type="presParOf" srcId="{A68EB733-4763-430F-ACB9-69844B07E5F9}" destId="{AFFBF6FD-92A1-4994-8DFB-8BAAA41703F7}" srcOrd="1" destOrd="0" presId="urn:microsoft.com/office/officeart/2005/8/layout/chevron2"/>
    <dgm:cxn modelId="{A3791735-298B-41CB-906D-03F311F5A847}" type="presParOf" srcId="{C0CD0110-8077-40DE-A3AF-8953849A5345}" destId="{9A9A2BCA-8C67-42A8-BE30-3CAEE86A87D2}" srcOrd="1" destOrd="0" presId="urn:microsoft.com/office/officeart/2005/8/layout/chevron2"/>
    <dgm:cxn modelId="{1B70F653-2C62-4AEB-A5B9-339ABB5F51BD}" type="presParOf" srcId="{C0CD0110-8077-40DE-A3AF-8953849A5345}" destId="{E6428705-B35B-41B2-B1C0-1CA6A994E212}" srcOrd="2" destOrd="0" presId="urn:microsoft.com/office/officeart/2005/8/layout/chevron2"/>
    <dgm:cxn modelId="{F91373B9-AFEF-4A13-826E-DCFE0DFE00BA}" type="presParOf" srcId="{E6428705-B35B-41B2-B1C0-1CA6A994E212}" destId="{9F3B5824-0590-4814-B0F4-A4160EBCA98A}" srcOrd="0" destOrd="0" presId="urn:microsoft.com/office/officeart/2005/8/layout/chevron2"/>
    <dgm:cxn modelId="{83652C85-C2CB-4106-9DB7-2A1535C8464E}" type="presParOf" srcId="{E6428705-B35B-41B2-B1C0-1CA6A994E212}" destId="{4B5989C3-243F-40AE-B943-605F7BCEA5FB}" srcOrd="1" destOrd="0" presId="urn:microsoft.com/office/officeart/2005/8/layout/chevron2"/>
    <dgm:cxn modelId="{B262FE04-B3BD-420C-AC18-A30EBC564237}" type="presParOf" srcId="{C0CD0110-8077-40DE-A3AF-8953849A5345}" destId="{77CAE6BF-2135-49C0-BBFE-B547C0A28B0B}" srcOrd="3" destOrd="0" presId="urn:microsoft.com/office/officeart/2005/8/layout/chevron2"/>
    <dgm:cxn modelId="{BC55831E-AB5B-4BAB-80D9-EE08BDDDDB9C}" type="presParOf" srcId="{C0CD0110-8077-40DE-A3AF-8953849A5345}" destId="{07CE51F6-383F-4C0C-8B73-B8C4742A040B}" srcOrd="4" destOrd="0" presId="urn:microsoft.com/office/officeart/2005/8/layout/chevron2"/>
    <dgm:cxn modelId="{FFE099CB-9250-46E8-90BB-8E88FF8755F8}" type="presParOf" srcId="{07CE51F6-383F-4C0C-8B73-B8C4742A040B}" destId="{CB4BB3AF-027A-4987-B856-1F4557EBED7F}" srcOrd="0" destOrd="0" presId="urn:microsoft.com/office/officeart/2005/8/layout/chevron2"/>
    <dgm:cxn modelId="{E9F8B2BD-9B4A-400A-B390-CFE979139960}" type="presParOf" srcId="{07CE51F6-383F-4C0C-8B73-B8C4742A040B}" destId="{9B0D9173-42D7-4C90-A1A5-4ED65AB2CCA0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7B4A51-4D74-4469-9D34-470A554E4B5E}" type="doc">
      <dgm:prSet loTypeId="urn:microsoft.com/office/officeart/2005/8/layout/process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EE32255-52B9-4310-8DCC-83475A049660}">
      <dgm:prSet phldrT="[Текст]"/>
      <dgm:spPr/>
      <dgm:t>
        <a:bodyPr/>
        <a:lstStyle/>
        <a:p>
          <a:r>
            <a:rPr lang="ru-RU" b="1" dirty="0" smtClean="0"/>
            <a:t>Первый этап (2008 – 2009г</a:t>
          </a:r>
          <a:r>
            <a:rPr lang="ru-RU" dirty="0" smtClean="0"/>
            <a:t>)</a:t>
          </a:r>
          <a:endParaRPr lang="ru-RU" dirty="0"/>
        </a:p>
      </dgm:t>
    </dgm:pt>
    <dgm:pt modelId="{A57E6DC3-3246-472D-BC2B-505D0764078E}" type="parTrans" cxnId="{2C3F3EBB-B545-4053-827D-1990348AB824}">
      <dgm:prSet/>
      <dgm:spPr/>
      <dgm:t>
        <a:bodyPr/>
        <a:lstStyle/>
        <a:p>
          <a:endParaRPr lang="ru-RU"/>
        </a:p>
      </dgm:t>
    </dgm:pt>
    <dgm:pt modelId="{3357DC41-BB04-429A-9765-2FFC4C93A50F}" type="sibTrans" cxnId="{2C3F3EBB-B545-4053-827D-1990348AB824}">
      <dgm:prSet/>
      <dgm:spPr/>
      <dgm:t>
        <a:bodyPr/>
        <a:lstStyle/>
        <a:p>
          <a:endParaRPr lang="ru-RU"/>
        </a:p>
      </dgm:t>
    </dgm:pt>
    <dgm:pt modelId="{56D3409A-80F7-4937-91B9-1203770CFCD4}">
      <dgm:prSet phldrT="[Текст]"/>
      <dgm:spPr/>
      <dgm:t>
        <a:bodyPr/>
        <a:lstStyle/>
        <a:p>
          <a:r>
            <a:rPr lang="ru-RU" b="1" i="1" dirty="0" smtClean="0"/>
            <a:t>Подготовительный </a:t>
          </a:r>
          <a:endParaRPr lang="ru-RU" b="1" i="1" dirty="0"/>
        </a:p>
      </dgm:t>
    </dgm:pt>
    <dgm:pt modelId="{9913C782-57EB-47DA-B222-004E9C08C0AD}" type="parTrans" cxnId="{B9089216-B380-4B7E-A692-4BDCC9D79876}">
      <dgm:prSet/>
      <dgm:spPr/>
      <dgm:t>
        <a:bodyPr/>
        <a:lstStyle/>
        <a:p>
          <a:endParaRPr lang="ru-RU"/>
        </a:p>
      </dgm:t>
    </dgm:pt>
    <dgm:pt modelId="{A4EE7C58-5F97-418B-87E8-9298CA0EAFA3}" type="sibTrans" cxnId="{B9089216-B380-4B7E-A692-4BDCC9D79876}">
      <dgm:prSet/>
      <dgm:spPr/>
      <dgm:t>
        <a:bodyPr/>
        <a:lstStyle/>
        <a:p>
          <a:endParaRPr lang="ru-RU"/>
        </a:p>
      </dgm:t>
    </dgm:pt>
    <dgm:pt modelId="{793277CE-3AD0-4E8F-AE76-081AC11C4CB1}">
      <dgm:prSet phldrT="[Текст]"/>
      <dgm:spPr/>
      <dgm:t>
        <a:bodyPr/>
        <a:lstStyle/>
        <a:p>
          <a:r>
            <a:rPr lang="ru-RU" b="1" dirty="0" smtClean="0"/>
            <a:t>Второй этап (2009 – 2012г)</a:t>
          </a:r>
          <a:endParaRPr lang="ru-RU" b="1" dirty="0"/>
        </a:p>
      </dgm:t>
    </dgm:pt>
    <dgm:pt modelId="{0B3078A1-6D35-416E-9110-F9A182B520A2}" type="parTrans" cxnId="{682EC783-670B-46A6-92AC-693954E411FA}">
      <dgm:prSet/>
      <dgm:spPr/>
      <dgm:t>
        <a:bodyPr/>
        <a:lstStyle/>
        <a:p>
          <a:endParaRPr lang="ru-RU"/>
        </a:p>
      </dgm:t>
    </dgm:pt>
    <dgm:pt modelId="{8C35E238-0D08-4805-AF4E-F1225B1BBA1F}" type="sibTrans" cxnId="{682EC783-670B-46A6-92AC-693954E411FA}">
      <dgm:prSet/>
      <dgm:spPr/>
      <dgm:t>
        <a:bodyPr/>
        <a:lstStyle/>
        <a:p>
          <a:endParaRPr lang="ru-RU"/>
        </a:p>
      </dgm:t>
    </dgm:pt>
    <dgm:pt modelId="{2543F6BD-CFB2-4C6D-B6F5-E9915BCC2019}">
      <dgm:prSet phldrT="[Текст]"/>
      <dgm:spPr/>
      <dgm:t>
        <a:bodyPr/>
        <a:lstStyle/>
        <a:p>
          <a:r>
            <a:rPr lang="ru-RU" b="1" i="1" dirty="0" smtClean="0"/>
            <a:t>Практический</a:t>
          </a:r>
          <a:r>
            <a:rPr lang="ru-RU" dirty="0" smtClean="0"/>
            <a:t> </a:t>
          </a:r>
          <a:endParaRPr lang="ru-RU" dirty="0"/>
        </a:p>
      </dgm:t>
    </dgm:pt>
    <dgm:pt modelId="{F5EF6354-1AA2-433F-AF63-64A33F56BBFB}" type="parTrans" cxnId="{5081F1D8-49EB-40E1-A726-6560D5C64496}">
      <dgm:prSet/>
      <dgm:spPr/>
      <dgm:t>
        <a:bodyPr/>
        <a:lstStyle/>
        <a:p>
          <a:endParaRPr lang="ru-RU"/>
        </a:p>
      </dgm:t>
    </dgm:pt>
    <dgm:pt modelId="{4D8C3515-1304-4844-BAD6-272348C2F7DA}" type="sibTrans" cxnId="{5081F1D8-49EB-40E1-A726-6560D5C64496}">
      <dgm:prSet/>
      <dgm:spPr/>
      <dgm:t>
        <a:bodyPr/>
        <a:lstStyle/>
        <a:p>
          <a:endParaRPr lang="ru-RU"/>
        </a:p>
      </dgm:t>
    </dgm:pt>
    <dgm:pt modelId="{323E17F7-8F0C-4040-9559-D8535F056D4C}">
      <dgm:prSet phldrT="[Текст]"/>
      <dgm:spPr/>
      <dgm:t>
        <a:bodyPr/>
        <a:lstStyle/>
        <a:p>
          <a:r>
            <a:rPr lang="ru-RU" b="1" dirty="0" smtClean="0"/>
            <a:t>Третий этап (2012 – 2013г)</a:t>
          </a:r>
          <a:endParaRPr lang="ru-RU" b="1" dirty="0"/>
        </a:p>
      </dgm:t>
    </dgm:pt>
    <dgm:pt modelId="{C512DDD6-B8B1-4470-AEF8-88943D57946E}" type="parTrans" cxnId="{8AC6FFDF-E49C-457D-AFB4-C5B317EF25E2}">
      <dgm:prSet/>
      <dgm:spPr/>
      <dgm:t>
        <a:bodyPr/>
        <a:lstStyle/>
        <a:p>
          <a:endParaRPr lang="ru-RU"/>
        </a:p>
      </dgm:t>
    </dgm:pt>
    <dgm:pt modelId="{FC63410C-2E03-470C-9D4B-0ABBCECF1143}" type="sibTrans" cxnId="{8AC6FFDF-E49C-457D-AFB4-C5B317EF25E2}">
      <dgm:prSet/>
      <dgm:spPr/>
      <dgm:t>
        <a:bodyPr/>
        <a:lstStyle/>
        <a:p>
          <a:endParaRPr lang="ru-RU"/>
        </a:p>
      </dgm:t>
    </dgm:pt>
    <dgm:pt modelId="{C408D465-BCED-402C-BB55-687A3B4B392F}">
      <dgm:prSet phldrT="[Текст]"/>
      <dgm:spPr/>
      <dgm:t>
        <a:bodyPr/>
        <a:lstStyle/>
        <a:p>
          <a:r>
            <a:rPr lang="ru-RU" b="1" i="1" dirty="0" smtClean="0"/>
            <a:t>Аналитический</a:t>
          </a:r>
          <a:r>
            <a:rPr lang="ru-RU" dirty="0" smtClean="0"/>
            <a:t> </a:t>
          </a:r>
          <a:endParaRPr lang="ru-RU" dirty="0"/>
        </a:p>
      </dgm:t>
    </dgm:pt>
    <dgm:pt modelId="{5E2F77F2-719E-487A-837D-022CC97C806D}" type="parTrans" cxnId="{C05BB6FF-BC9D-4772-A1B8-C7A00AB5C06F}">
      <dgm:prSet/>
      <dgm:spPr/>
      <dgm:t>
        <a:bodyPr/>
        <a:lstStyle/>
        <a:p>
          <a:endParaRPr lang="ru-RU"/>
        </a:p>
      </dgm:t>
    </dgm:pt>
    <dgm:pt modelId="{DFFA581B-BC1D-43BE-A25F-356031C97DC1}" type="sibTrans" cxnId="{C05BB6FF-BC9D-4772-A1B8-C7A00AB5C06F}">
      <dgm:prSet/>
      <dgm:spPr/>
      <dgm:t>
        <a:bodyPr/>
        <a:lstStyle/>
        <a:p>
          <a:endParaRPr lang="ru-RU"/>
        </a:p>
      </dgm:t>
    </dgm:pt>
    <dgm:pt modelId="{B3BED2F9-A2A1-4201-8FAB-5A61C52B888E}" type="pres">
      <dgm:prSet presAssocID="{9D7B4A51-4D74-4469-9D34-470A554E4B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3F0E69-1240-4109-806C-6F87260BEA13}" type="pres">
      <dgm:prSet presAssocID="{323E17F7-8F0C-4040-9559-D8535F056D4C}" presName="boxAndChildren" presStyleCnt="0"/>
      <dgm:spPr/>
    </dgm:pt>
    <dgm:pt modelId="{D242B9ED-8478-457B-8C8D-922779C62DDA}" type="pres">
      <dgm:prSet presAssocID="{323E17F7-8F0C-4040-9559-D8535F056D4C}" presName="parentTextBox" presStyleLbl="node1" presStyleIdx="0" presStyleCnt="3"/>
      <dgm:spPr/>
      <dgm:t>
        <a:bodyPr/>
        <a:lstStyle/>
        <a:p>
          <a:endParaRPr lang="ru-RU"/>
        </a:p>
      </dgm:t>
    </dgm:pt>
    <dgm:pt modelId="{B6338FE5-59AA-4F2B-BEF4-27136B95794B}" type="pres">
      <dgm:prSet presAssocID="{323E17F7-8F0C-4040-9559-D8535F056D4C}" presName="entireBox" presStyleLbl="node1" presStyleIdx="0" presStyleCnt="3"/>
      <dgm:spPr/>
      <dgm:t>
        <a:bodyPr/>
        <a:lstStyle/>
        <a:p>
          <a:endParaRPr lang="ru-RU"/>
        </a:p>
      </dgm:t>
    </dgm:pt>
    <dgm:pt modelId="{D6168087-16CB-4EEE-9B71-4299694E65C1}" type="pres">
      <dgm:prSet presAssocID="{323E17F7-8F0C-4040-9559-D8535F056D4C}" presName="descendantBox" presStyleCnt="0"/>
      <dgm:spPr/>
    </dgm:pt>
    <dgm:pt modelId="{A3DF7278-83C8-4225-857A-E6E08CC60D90}" type="pres">
      <dgm:prSet presAssocID="{C408D465-BCED-402C-BB55-687A3B4B392F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2825D-4DE6-46FD-AAE0-F624B76CEF5E}" type="pres">
      <dgm:prSet presAssocID="{8C35E238-0D08-4805-AF4E-F1225B1BBA1F}" presName="sp" presStyleCnt="0"/>
      <dgm:spPr/>
    </dgm:pt>
    <dgm:pt modelId="{5C6F5C81-2588-4CA7-9BC5-3FBD288AA74A}" type="pres">
      <dgm:prSet presAssocID="{793277CE-3AD0-4E8F-AE76-081AC11C4CB1}" presName="arrowAndChildren" presStyleCnt="0"/>
      <dgm:spPr/>
    </dgm:pt>
    <dgm:pt modelId="{AADCDF4B-D722-4D86-967B-F91FD3FEAD75}" type="pres">
      <dgm:prSet presAssocID="{793277CE-3AD0-4E8F-AE76-081AC11C4CB1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186199CF-AA8B-4732-9F11-CC7185EC1658}" type="pres">
      <dgm:prSet presAssocID="{793277CE-3AD0-4E8F-AE76-081AC11C4CB1}" presName="arrow" presStyleLbl="node1" presStyleIdx="1" presStyleCnt="3"/>
      <dgm:spPr/>
      <dgm:t>
        <a:bodyPr/>
        <a:lstStyle/>
        <a:p>
          <a:endParaRPr lang="ru-RU"/>
        </a:p>
      </dgm:t>
    </dgm:pt>
    <dgm:pt modelId="{D5CD4BF3-A58A-45A2-A964-8FE11788D89C}" type="pres">
      <dgm:prSet presAssocID="{793277CE-3AD0-4E8F-AE76-081AC11C4CB1}" presName="descendantArrow" presStyleCnt="0"/>
      <dgm:spPr/>
    </dgm:pt>
    <dgm:pt modelId="{410E3D3B-CB74-41E2-886D-5F13C7CB6AEF}" type="pres">
      <dgm:prSet presAssocID="{2543F6BD-CFB2-4C6D-B6F5-E9915BCC2019}" presName="childTextArrow" presStyleLbl="fgAccFollowNode1" presStyleIdx="1" presStyleCnt="3" custLinFactNeighborX="-885" custLinFactNeighborY="13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DC373-E737-46DB-A4AF-05037677D3B6}" type="pres">
      <dgm:prSet presAssocID="{3357DC41-BB04-429A-9765-2FFC4C93A50F}" presName="sp" presStyleCnt="0"/>
      <dgm:spPr/>
    </dgm:pt>
    <dgm:pt modelId="{94ABE4E2-5A31-4411-974F-A184B867C9B3}" type="pres">
      <dgm:prSet presAssocID="{7EE32255-52B9-4310-8DCC-83475A049660}" presName="arrowAndChildren" presStyleCnt="0"/>
      <dgm:spPr/>
    </dgm:pt>
    <dgm:pt modelId="{1925105A-279A-42D7-B491-C5EC0009FC9E}" type="pres">
      <dgm:prSet presAssocID="{7EE32255-52B9-4310-8DCC-83475A049660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67EF492B-D5B7-49C3-9D52-32C16D9C5B83}" type="pres">
      <dgm:prSet presAssocID="{7EE32255-52B9-4310-8DCC-83475A049660}" presName="arrow" presStyleLbl="node1" presStyleIdx="2" presStyleCnt="3"/>
      <dgm:spPr/>
      <dgm:t>
        <a:bodyPr/>
        <a:lstStyle/>
        <a:p>
          <a:endParaRPr lang="ru-RU"/>
        </a:p>
      </dgm:t>
    </dgm:pt>
    <dgm:pt modelId="{29B3D2F2-0385-4FE3-A1E9-1DB8825B5838}" type="pres">
      <dgm:prSet presAssocID="{7EE32255-52B9-4310-8DCC-83475A049660}" presName="descendantArrow" presStyleCnt="0"/>
      <dgm:spPr/>
    </dgm:pt>
    <dgm:pt modelId="{C6AFC6AC-5C3A-4BFC-A590-1668CD8E59A9}" type="pres">
      <dgm:prSet presAssocID="{56D3409A-80F7-4937-91B9-1203770CFCD4}" presName="childTextArrow" presStyleLbl="fgAccFollowNode1" presStyleIdx="2" presStyleCnt="3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314A54-1B93-4F64-A964-6F84791A338D}" type="presOf" srcId="{2543F6BD-CFB2-4C6D-B6F5-E9915BCC2019}" destId="{410E3D3B-CB74-41E2-886D-5F13C7CB6AEF}" srcOrd="0" destOrd="0" presId="urn:microsoft.com/office/officeart/2005/8/layout/process4"/>
    <dgm:cxn modelId="{E92A85B6-CC3B-4CE6-BBFB-FE88B820C491}" type="presOf" srcId="{56D3409A-80F7-4937-91B9-1203770CFCD4}" destId="{C6AFC6AC-5C3A-4BFC-A590-1668CD8E59A9}" srcOrd="0" destOrd="0" presId="urn:microsoft.com/office/officeart/2005/8/layout/process4"/>
    <dgm:cxn modelId="{32221D99-E2C9-49FD-9E4C-3E2EFCEFD3AD}" type="presOf" srcId="{793277CE-3AD0-4E8F-AE76-081AC11C4CB1}" destId="{186199CF-AA8B-4732-9F11-CC7185EC1658}" srcOrd="1" destOrd="0" presId="urn:microsoft.com/office/officeart/2005/8/layout/process4"/>
    <dgm:cxn modelId="{B9AEDA15-4316-4014-B3B2-5C5E03F412EC}" type="presOf" srcId="{323E17F7-8F0C-4040-9559-D8535F056D4C}" destId="{B6338FE5-59AA-4F2B-BEF4-27136B95794B}" srcOrd="1" destOrd="0" presId="urn:microsoft.com/office/officeart/2005/8/layout/process4"/>
    <dgm:cxn modelId="{8A0FBCCE-27FF-41D0-845C-77F2A1C48B61}" type="presOf" srcId="{7EE32255-52B9-4310-8DCC-83475A049660}" destId="{1925105A-279A-42D7-B491-C5EC0009FC9E}" srcOrd="0" destOrd="0" presId="urn:microsoft.com/office/officeart/2005/8/layout/process4"/>
    <dgm:cxn modelId="{0AF2F845-109F-49C9-9CFC-F05254373C49}" type="presOf" srcId="{9D7B4A51-4D74-4469-9D34-470A554E4B5E}" destId="{B3BED2F9-A2A1-4201-8FAB-5A61C52B888E}" srcOrd="0" destOrd="0" presId="urn:microsoft.com/office/officeart/2005/8/layout/process4"/>
    <dgm:cxn modelId="{8AC6FFDF-E49C-457D-AFB4-C5B317EF25E2}" srcId="{9D7B4A51-4D74-4469-9D34-470A554E4B5E}" destId="{323E17F7-8F0C-4040-9559-D8535F056D4C}" srcOrd="2" destOrd="0" parTransId="{C512DDD6-B8B1-4470-AEF8-88943D57946E}" sibTransId="{FC63410C-2E03-470C-9D4B-0ABBCECF1143}"/>
    <dgm:cxn modelId="{C05BB6FF-BC9D-4772-A1B8-C7A00AB5C06F}" srcId="{323E17F7-8F0C-4040-9559-D8535F056D4C}" destId="{C408D465-BCED-402C-BB55-687A3B4B392F}" srcOrd="0" destOrd="0" parTransId="{5E2F77F2-719E-487A-837D-022CC97C806D}" sibTransId="{DFFA581B-BC1D-43BE-A25F-356031C97DC1}"/>
    <dgm:cxn modelId="{2C3F3EBB-B545-4053-827D-1990348AB824}" srcId="{9D7B4A51-4D74-4469-9D34-470A554E4B5E}" destId="{7EE32255-52B9-4310-8DCC-83475A049660}" srcOrd="0" destOrd="0" parTransId="{A57E6DC3-3246-472D-BC2B-505D0764078E}" sibTransId="{3357DC41-BB04-429A-9765-2FFC4C93A50F}"/>
    <dgm:cxn modelId="{682EC783-670B-46A6-92AC-693954E411FA}" srcId="{9D7B4A51-4D74-4469-9D34-470A554E4B5E}" destId="{793277CE-3AD0-4E8F-AE76-081AC11C4CB1}" srcOrd="1" destOrd="0" parTransId="{0B3078A1-6D35-416E-9110-F9A182B520A2}" sibTransId="{8C35E238-0D08-4805-AF4E-F1225B1BBA1F}"/>
    <dgm:cxn modelId="{62C16A1E-1582-403C-8A9B-65E951BD7F53}" type="presOf" srcId="{C408D465-BCED-402C-BB55-687A3B4B392F}" destId="{A3DF7278-83C8-4225-857A-E6E08CC60D90}" srcOrd="0" destOrd="0" presId="urn:microsoft.com/office/officeart/2005/8/layout/process4"/>
    <dgm:cxn modelId="{67E84D72-09BB-4A1B-8DA7-2E04E9BD8D0D}" type="presOf" srcId="{7EE32255-52B9-4310-8DCC-83475A049660}" destId="{67EF492B-D5B7-49C3-9D52-32C16D9C5B83}" srcOrd="1" destOrd="0" presId="urn:microsoft.com/office/officeart/2005/8/layout/process4"/>
    <dgm:cxn modelId="{500EBB49-0E31-4C18-94D0-077E11E880CD}" type="presOf" srcId="{323E17F7-8F0C-4040-9559-D8535F056D4C}" destId="{D242B9ED-8478-457B-8C8D-922779C62DDA}" srcOrd="0" destOrd="0" presId="urn:microsoft.com/office/officeart/2005/8/layout/process4"/>
    <dgm:cxn modelId="{B9089216-B380-4B7E-A692-4BDCC9D79876}" srcId="{7EE32255-52B9-4310-8DCC-83475A049660}" destId="{56D3409A-80F7-4937-91B9-1203770CFCD4}" srcOrd="0" destOrd="0" parTransId="{9913C782-57EB-47DA-B222-004E9C08C0AD}" sibTransId="{A4EE7C58-5F97-418B-87E8-9298CA0EAFA3}"/>
    <dgm:cxn modelId="{5081F1D8-49EB-40E1-A726-6560D5C64496}" srcId="{793277CE-3AD0-4E8F-AE76-081AC11C4CB1}" destId="{2543F6BD-CFB2-4C6D-B6F5-E9915BCC2019}" srcOrd="0" destOrd="0" parTransId="{F5EF6354-1AA2-433F-AF63-64A33F56BBFB}" sibTransId="{4D8C3515-1304-4844-BAD6-272348C2F7DA}"/>
    <dgm:cxn modelId="{3B5AB933-A8E7-4035-AC8D-53631E46A354}" type="presOf" srcId="{793277CE-3AD0-4E8F-AE76-081AC11C4CB1}" destId="{AADCDF4B-D722-4D86-967B-F91FD3FEAD75}" srcOrd="0" destOrd="0" presId="urn:microsoft.com/office/officeart/2005/8/layout/process4"/>
    <dgm:cxn modelId="{313E78B8-B04F-413D-B2E4-C6920419EE59}" type="presParOf" srcId="{B3BED2F9-A2A1-4201-8FAB-5A61C52B888E}" destId="{143F0E69-1240-4109-806C-6F87260BEA13}" srcOrd="0" destOrd="0" presId="urn:microsoft.com/office/officeart/2005/8/layout/process4"/>
    <dgm:cxn modelId="{484CC53B-5C04-4BA8-939A-C9EF239066B4}" type="presParOf" srcId="{143F0E69-1240-4109-806C-6F87260BEA13}" destId="{D242B9ED-8478-457B-8C8D-922779C62DDA}" srcOrd="0" destOrd="0" presId="urn:microsoft.com/office/officeart/2005/8/layout/process4"/>
    <dgm:cxn modelId="{B7B6FC0E-2A69-4A0E-B56F-9F79E1609E89}" type="presParOf" srcId="{143F0E69-1240-4109-806C-6F87260BEA13}" destId="{B6338FE5-59AA-4F2B-BEF4-27136B95794B}" srcOrd="1" destOrd="0" presId="urn:microsoft.com/office/officeart/2005/8/layout/process4"/>
    <dgm:cxn modelId="{A5FACCC6-C3EC-4D5E-BA4A-CC81C5E936DD}" type="presParOf" srcId="{143F0E69-1240-4109-806C-6F87260BEA13}" destId="{D6168087-16CB-4EEE-9B71-4299694E65C1}" srcOrd="2" destOrd="0" presId="urn:microsoft.com/office/officeart/2005/8/layout/process4"/>
    <dgm:cxn modelId="{66309F05-3DE4-4DD8-A643-FC8B6BD83292}" type="presParOf" srcId="{D6168087-16CB-4EEE-9B71-4299694E65C1}" destId="{A3DF7278-83C8-4225-857A-E6E08CC60D90}" srcOrd="0" destOrd="0" presId="urn:microsoft.com/office/officeart/2005/8/layout/process4"/>
    <dgm:cxn modelId="{04CDE78B-6519-43D1-BC63-BAACD899F7AC}" type="presParOf" srcId="{B3BED2F9-A2A1-4201-8FAB-5A61C52B888E}" destId="{A2B2825D-4DE6-46FD-AAE0-F624B76CEF5E}" srcOrd="1" destOrd="0" presId="urn:microsoft.com/office/officeart/2005/8/layout/process4"/>
    <dgm:cxn modelId="{B09D444F-E957-4888-A857-7411527399C7}" type="presParOf" srcId="{B3BED2F9-A2A1-4201-8FAB-5A61C52B888E}" destId="{5C6F5C81-2588-4CA7-9BC5-3FBD288AA74A}" srcOrd="2" destOrd="0" presId="urn:microsoft.com/office/officeart/2005/8/layout/process4"/>
    <dgm:cxn modelId="{5C5800B7-D867-49B1-857D-A4E66F65A4BC}" type="presParOf" srcId="{5C6F5C81-2588-4CA7-9BC5-3FBD288AA74A}" destId="{AADCDF4B-D722-4D86-967B-F91FD3FEAD75}" srcOrd="0" destOrd="0" presId="urn:microsoft.com/office/officeart/2005/8/layout/process4"/>
    <dgm:cxn modelId="{7AE63508-7D3F-46D3-A013-90607B4EEB12}" type="presParOf" srcId="{5C6F5C81-2588-4CA7-9BC5-3FBD288AA74A}" destId="{186199CF-AA8B-4732-9F11-CC7185EC1658}" srcOrd="1" destOrd="0" presId="urn:microsoft.com/office/officeart/2005/8/layout/process4"/>
    <dgm:cxn modelId="{FC4BCBF7-092E-48E1-81D2-9C918713BBC4}" type="presParOf" srcId="{5C6F5C81-2588-4CA7-9BC5-3FBD288AA74A}" destId="{D5CD4BF3-A58A-45A2-A964-8FE11788D89C}" srcOrd="2" destOrd="0" presId="urn:microsoft.com/office/officeart/2005/8/layout/process4"/>
    <dgm:cxn modelId="{A0EFE15B-ADC1-4BDB-8032-9E45D754C6DD}" type="presParOf" srcId="{D5CD4BF3-A58A-45A2-A964-8FE11788D89C}" destId="{410E3D3B-CB74-41E2-886D-5F13C7CB6AEF}" srcOrd="0" destOrd="0" presId="urn:microsoft.com/office/officeart/2005/8/layout/process4"/>
    <dgm:cxn modelId="{FB94C908-A4A6-4681-A7AD-12EE92826534}" type="presParOf" srcId="{B3BED2F9-A2A1-4201-8FAB-5A61C52B888E}" destId="{34ADC373-E737-46DB-A4AF-05037677D3B6}" srcOrd="3" destOrd="0" presId="urn:microsoft.com/office/officeart/2005/8/layout/process4"/>
    <dgm:cxn modelId="{9CB442B5-D492-4150-A700-37C6A213753A}" type="presParOf" srcId="{B3BED2F9-A2A1-4201-8FAB-5A61C52B888E}" destId="{94ABE4E2-5A31-4411-974F-A184B867C9B3}" srcOrd="4" destOrd="0" presId="urn:microsoft.com/office/officeart/2005/8/layout/process4"/>
    <dgm:cxn modelId="{E60E95F9-4F76-4D65-81E4-71F48D7A67E8}" type="presParOf" srcId="{94ABE4E2-5A31-4411-974F-A184B867C9B3}" destId="{1925105A-279A-42D7-B491-C5EC0009FC9E}" srcOrd="0" destOrd="0" presId="urn:microsoft.com/office/officeart/2005/8/layout/process4"/>
    <dgm:cxn modelId="{190D932C-A731-4988-98BD-22AF1749C80F}" type="presParOf" srcId="{94ABE4E2-5A31-4411-974F-A184B867C9B3}" destId="{67EF492B-D5B7-49C3-9D52-32C16D9C5B83}" srcOrd="1" destOrd="0" presId="urn:microsoft.com/office/officeart/2005/8/layout/process4"/>
    <dgm:cxn modelId="{D0170E85-1960-47BD-BDC3-8381F7E19B1A}" type="presParOf" srcId="{94ABE4E2-5A31-4411-974F-A184B867C9B3}" destId="{29B3D2F2-0385-4FE3-A1E9-1DB8825B5838}" srcOrd="2" destOrd="0" presId="urn:microsoft.com/office/officeart/2005/8/layout/process4"/>
    <dgm:cxn modelId="{6A4585F6-B46A-4C86-90A4-E36BF3D5E481}" type="presParOf" srcId="{29B3D2F2-0385-4FE3-A1E9-1DB8825B5838}" destId="{C6AFC6AC-5C3A-4BFC-A590-1668CD8E59A9}" srcOrd="0" destOrd="0" presId="urn:microsoft.com/office/officeart/2005/8/layout/process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B4FBB3-1A0C-455F-B050-C6FF1BE14DC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70A4AE-6F57-4866-8599-3A89CD1E9C99}">
      <dgm:prSet phldrT="[Текст]" custT="1"/>
      <dgm:spPr/>
      <dgm:t>
        <a:bodyPr/>
        <a:lstStyle/>
        <a:p>
          <a:r>
            <a:rPr lang="ru-RU" sz="1400" b="0" dirty="0" smtClean="0"/>
            <a:t>Формирование системы диагностического обеспечения образовательного и </a:t>
          </a:r>
          <a:r>
            <a:rPr lang="ru-RU" sz="1400" b="0" dirty="0" err="1" smtClean="0"/>
            <a:t>коррекционно</a:t>
          </a:r>
          <a:r>
            <a:rPr lang="ru-RU" sz="1400" b="0" dirty="0" smtClean="0"/>
            <a:t>- развивающего процесса</a:t>
          </a:r>
          <a:endParaRPr lang="ru-RU" sz="1400" b="0" dirty="0"/>
        </a:p>
      </dgm:t>
    </dgm:pt>
    <dgm:pt modelId="{34F50F6D-BE02-4123-AF35-E29CD5D70CAC}" type="parTrans" cxnId="{FE9A3C0F-2450-480F-9B46-AF7237115CBA}">
      <dgm:prSet/>
      <dgm:spPr/>
      <dgm:t>
        <a:bodyPr/>
        <a:lstStyle/>
        <a:p>
          <a:endParaRPr lang="ru-RU"/>
        </a:p>
      </dgm:t>
    </dgm:pt>
    <dgm:pt modelId="{3EC45C83-ABC8-4155-9553-0CF8CABBF040}" type="sibTrans" cxnId="{FE9A3C0F-2450-480F-9B46-AF7237115CBA}">
      <dgm:prSet/>
      <dgm:spPr/>
      <dgm:t>
        <a:bodyPr/>
        <a:lstStyle/>
        <a:p>
          <a:endParaRPr lang="ru-RU"/>
        </a:p>
      </dgm:t>
    </dgm:pt>
    <dgm:pt modelId="{B3B24FF2-7F49-40BD-A75A-385C4655B3C8}">
      <dgm:prSet phldrT="[Текст]" custT="1"/>
      <dgm:spPr/>
      <dgm:t>
        <a:bodyPr/>
        <a:lstStyle/>
        <a:p>
          <a:pPr algn="ctr"/>
          <a:r>
            <a:rPr lang="ru-RU" sz="1200" dirty="0" smtClean="0"/>
            <a:t>Создание целостной системы содержания образования воспитанников, обеспечивающий адекватный их возможностям уровень образовательной и трудовой подготовки, сохранение и укрепление здоровья.</a:t>
          </a:r>
          <a:endParaRPr lang="ru-RU" sz="1200" dirty="0"/>
        </a:p>
      </dgm:t>
    </dgm:pt>
    <dgm:pt modelId="{114C39A2-D964-4F6D-95E2-6A9D70CCA32C}" type="parTrans" cxnId="{CE6411E2-69AC-43F2-BA0B-B37D987C42EB}">
      <dgm:prSet/>
      <dgm:spPr/>
      <dgm:t>
        <a:bodyPr/>
        <a:lstStyle/>
        <a:p>
          <a:endParaRPr lang="ru-RU"/>
        </a:p>
      </dgm:t>
    </dgm:pt>
    <dgm:pt modelId="{0C98285E-1AB3-47A3-BE1C-B82CBCE07861}" type="sibTrans" cxnId="{CE6411E2-69AC-43F2-BA0B-B37D987C42EB}">
      <dgm:prSet/>
      <dgm:spPr/>
      <dgm:t>
        <a:bodyPr/>
        <a:lstStyle/>
        <a:p>
          <a:endParaRPr lang="ru-RU"/>
        </a:p>
      </dgm:t>
    </dgm:pt>
    <dgm:pt modelId="{F0221931-4F10-4C1E-880D-BAC10716A096}">
      <dgm:prSet phldrT="[Текст]" custT="1"/>
      <dgm:spPr/>
      <dgm:t>
        <a:bodyPr/>
        <a:lstStyle/>
        <a:p>
          <a:pPr algn="ctr"/>
          <a:r>
            <a:rPr lang="ru-RU" sz="1400" dirty="0" smtClean="0"/>
            <a:t>Совершенствование технологического компонента образовательного и коррекционного процессов.</a:t>
          </a:r>
          <a:endParaRPr lang="ru-RU" sz="1400" dirty="0"/>
        </a:p>
      </dgm:t>
    </dgm:pt>
    <dgm:pt modelId="{9582BC90-31A6-47E1-B784-EFBDCEF8AACF}" type="parTrans" cxnId="{90955A9C-327A-4F3C-ABE4-0A645964869D}">
      <dgm:prSet/>
      <dgm:spPr/>
      <dgm:t>
        <a:bodyPr/>
        <a:lstStyle/>
        <a:p>
          <a:endParaRPr lang="ru-RU"/>
        </a:p>
      </dgm:t>
    </dgm:pt>
    <dgm:pt modelId="{C8F1CB4E-5B29-4EAE-BB97-66DE61183957}" type="sibTrans" cxnId="{90955A9C-327A-4F3C-ABE4-0A645964869D}">
      <dgm:prSet/>
      <dgm:spPr/>
      <dgm:t>
        <a:bodyPr/>
        <a:lstStyle/>
        <a:p>
          <a:endParaRPr lang="ru-RU"/>
        </a:p>
      </dgm:t>
    </dgm:pt>
    <dgm:pt modelId="{3F194460-9CD3-47F2-9645-537BE889A53D}">
      <dgm:prSet custT="1"/>
      <dgm:spPr/>
      <dgm:t>
        <a:bodyPr/>
        <a:lstStyle/>
        <a:p>
          <a:pPr algn="ctr"/>
          <a:r>
            <a:rPr lang="ru-RU" sz="1400" dirty="0" smtClean="0"/>
            <a:t>Улучшение лечебно- оздоровительной работы</a:t>
          </a:r>
          <a:endParaRPr lang="ru-RU" sz="1400" dirty="0"/>
        </a:p>
      </dgm:t>
    </dgm:pt>
    <dgm:pt modelId="{EDBEE252-CF6C-49CC-9DA6-D33ADAE41C41}" type="parTrans" cxnId="{D35641B4-011C-47D9-A7B7-AB0E18C2BEF1}">
      <dgm:prSet/>
      <dgm:spPr/>
      <dgm:t>
        <a:bodyPr/>
        <a:lstStyle/>
        <a:p>
          <a:endParaRPr lang="ru-RU"/>
        </a:p>
      </dgm:t>
    </dgm:pt>
    <dgm:pt modelId="{9A1CE9A4-D841-454F-8360-FC7EC8B2DCB8}" type="sibTrans" cxnId="{D35641B4-011C-47D9-A7B7-AB0E18C2BEF1}">
      <dgm:prSet/>
      <dgm:spPr/>
      <dgm:t>
        <a:bodyPr/>
        <a:lstStyle/>
        <a:p>
          <a:endParaRPr lang="ru-RU"/>
        </a:p>
      </dgm:t>
    </dgm:pt>
    <dgm:pt modelId="{926AA329-7978-4359-85EF-BF69C1CC5912}">
      <dgm:prSet/>
      <dgm:spPr/>
      <dgm:t>
        <a:bodyPr/>
        <a:lstStyle/>
        <a:p>
          <a:pPr algn="ctr"/>
          <a:r>
            <a:rPr lang="ru-RU" dirty="0" smtClean="0"/>
            <a:t>Совершенствование системы управления образованием в школе</a:t>
          </a:r>
          <a:endParaRPr lang="ru-RU" dirty="0"/>
        </a:p>
      </dgm:t>
    </dgm:pt>
    <dgm:pt modelId="{2769A1A8-FA56-4DB6-ABA5-828544BF3FC6}" type="parTrans" cxnId="{D302812F-1CB9-4F84-AE16-5564DF27577F}">
      <dgm:prSet/>
      <dgm:spPr/>
      <dgm:t>
        <a:bodyPr/>
        <a:lstStyle/>
        <a:p>
          <a:endParaRPr lang="ru-RU"/>
        </a:p>
      </dgm:t>
    </dgm:pt>
    <dgm:pt modelId="{E49CEE22-2FF4-4B41-BCC7-0490E9C5E78B}" type="sibTrans" cxnId="{D302812F-1CB9-4F84-AE16-5564DF27577F}">
      <dgm:prSet/>
      <dgm:spPr/>
      <dgm:t>
        <a:bodyPr/>
        <a:lstStyle/>
        <a:p>
          <a:endParaRPr lang="ru-RU"/>
        </a:p>
      </dgm:t>
    </dgm:pt>
    <dgm:pt modelId="{5EF1E077-3711-4816-9D45-1F09A3850E94}">
      <dgm:prSet/>
      <dgm:spPr/>
      <dgm:t>
        <a:bodyPr/>
        <a:lstStyle/>
        <a:p>
          <a:r>
            <a:rPr lang="ru-RU" dirty="0" smtClean="0"/>
            <a:t>Повышение профессиональной компетентности</a:t>
          </a:r>
          <a:endParaRPr lang="ru-RU" dirty="0"/>
        </a:p>
      </dgm:t>
    </dgm:pt>
    <dgm:pt modelId="{3E43A8F0-AD1D-40BF-B3D5-5B343C19C4F5}" type="parTrans" cxnId="{3AEC97D6-714E-46B1-8405-61EF86C919EE}">
      <dgm:prSet/>
      <dgm:spPr/>
    </dgm:pt>
    <dgm:pt modelId="{A71C5F78-D4FD-4F54-8AE0-C16B1ACACB3F}" type="sibTrans" cxnId="{3AEC97D6-714E-46B1-8405-61EF86C919EE}">
      <dgm:prSet/>
      <dgm:spPr/>
    </dgm:pt>
    <dgm:pt modelId="{4DE8B9C1-D9DB-4AED-BB2C-9DCF089888B9}" type="pres">
      <dgm:prSet presAssocID="{E8B4FBB3-1A0C-455F-B050-C6FF1BE14DC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3941535-C767-412C-92AA-ADA5AB616829}" type="pres">
      <dgm:prSet presAssocID="{E8B4FBB3-1A0C-455F-B050-C6FF1BE14DC6}" presName="pyramid" presStyleLbl="node1" presStyleIdx="0" presStyleCnt="1" custLinFactNeighborX="-32642" custLinFactNeighborY="2050"/>
      <dgm:spPr/>
    </dgm:pt>
    <dgm:pt modelId="{67C78059-5A5B-4B56-81BE-1BA3795ABC72}" type="pres">
      <dgm:prSet presAssocID="{E8B4FBB3-1A0C-455F-B050-C6FF1BE14DC6}" presName="theList" presStyleCnt="0"/>
      <dgm:spPr/>
    </dgm:pt>
    <dgm:pt modelId="{83251374-9206-49D8-B330-CAE183C89819}" type="pres">
      <dgm:prSet presAssocID="{3370A4AE-6F57-4866-8599-3A89CD1E9C99}" presName="aNode" presStyleLbl="fgAcc1" presStyleIdx="0" presStyleCnt="6" custScaleX="148063" custScaleY="138477" custLinFactY="-30721" custLinFactNeighborX="607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CA171-B798-4DAF-A834-364A88B5D3B2}" type="pres">
      <dgm:prSet presAssocID="{3370A4AE-6F57-4866-8599-3A89CD1E9C99}" presName="aSpace" presStyleCnt="0"/>
      <dgm:spPr/>
    </dgm:pt>
    <dgm:pt modelId="{51765257-C7B2-426A-AAD4-162AE9B74510}" type="pres">
      <dgm:prSet presAssocID="{B3B24FF2-7F49-40BD-A75A-385C4655B3C8}" presName="aNode" presStyleLbl="fgAcc1" presStyleIdx="1" presStyleCnt="6" custScaleX="148387" custScaleY="192784" custLinFactY="-27056" custLinFactNeighborX="607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99659-3FA7-4080-B321-D512040A7C1E}" type="pres">
      <dgm:prSet presAssocID="{B3B24FF2-7F49-40BD-A75A-385C4655B3C8}" presName="aSpace" presStyleCnt="0"/>
      <dgm:spPr/>
    </dgm:pt>
    <dgm:pt modelId="{DACFB999-C43B-44A0-ADF8-52E723FF3851}" type="pres">
      <dgm:prSet presAssocID="{F0221931-4F10-4C1E-880D-BAC10716A096}" presName="aNode" presStyleLbl="fgAcc1" presStyleIdx="2" presStyleCnt="6" custScaleX="148810" custScaleY="129334" custLinFactNeighborX="4318" custLinFactNeighborY="-43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495A85-8F8B-4277-82F5-0B9259051000}" type="pres">
      <dgm:prSet presAssocID="{F0221931-4F10-4C1E-880D-BAC10716A096}" presName="aSpace" presStyleCnt="0"/>
      <dgm:spPr/>
    </dgm:pt>
    <dgm:pt modelId="{E2398E6A-F65F-4444-96C8-F1080530013E}" type="pres">
      <dgm:prSet presAssocID="{3F194460-9CD3-47F2-9645-537BE889A53D}" presName="aNode" presStyleLbl="fgAcc1" presStyleIdx="3" presStyleCnt="6" custScaleX="149764" custLinFactY="23152" custLinFactNeighborX="42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19ABA-0233-4332-B97B-2D01B2C87E4B}" type="pres">
      <dgm:prSet presAssocID="{3F194460-9CD3-47F2-9645-537BE889A53D}" presName="aSpace" presStyleCnt="0"/>
      <dgm:spPr/>
    </dgm:pt>
    <dgm:pt modelId="{9A3166D9-8F1B-45BF-A747-49EF534530E8}" type="pres">
      <dgm:prSet presAssocID="{926AA329-7978-4359-85EF-BF69C1CC5912}" presName="aNode" presStyleLbl="fgAcc1" presStyleIdx="4" presStyleCnt="6" custScaleX="152734" custScaleY="72705" custLinFactY="53209" custLinFactNeighborX="572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F79C0-028E-4E53-9AFB-33BDED99C7AA}" type="pres">
      <dgm:prSet presAssocID="{926AA329-7978-4359-85EF-BF69C1CC5912}" presName="aSpace" presStyleCnt="0"/>
      <dgm:spPr/>
    </dgm:pt>
    <dgm:pt modelId="{5F62F2E9-6555-4BD7-B709-84BB702D3481}" type="pres">
      <dgm:prSet presAssocID="{5EF1E077-3711-4816-9D45-1F09A3850E94}" presName="aNode" presStyleLbl="fgAcc1" presStyleIdx="5" presStyleCnt="6" custScaleX="151645" custLinFactY="71682" custLinFactNeighborX="518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42430F-C48F-49F8-9759-1483412F1439}" type="pres">
      <dgm:prSet presAssocID="{5EF1E077-3711-4816-9D45-1F09A3850E94}" presName="aSpace" presStyleCnt="0"/>
      <dgm:spPr/>
    </dgm:pt>
  </dgm:ptLst>
  <dgm:cxnLst>
    <dgm:cxn modelId="{CE6411E2-69AC-43F2-BA0B-B37D987C42EB}" srcId="{E8B4FBB3-1A0C-455F-B050-C6FF1BE14DC6}" destId="{B3B24FF2-7F49-40BD-A75A-385C4655B3C8}" srcOrd="1" destOrd="0" parTransId="{114C39A2-D964-4F6D-95E2-6A9D70CCA32C}" sibTransId="{0C98285E-1AB3-47A3-BE1C-B82CBCE07861}"/>
    <dgm:cxn modelId="{953F4BB1-2684-480A-BA30-99B2F1EA448D}" type="presOf" srcId="{F0221931-4F10-4C1E-880D-BAC10716A096}" destId="{DACFB999-C43B-44A0-ADF8-52E723FF3851}" srcOrd="0" destOrd="0" presId="urn:microsoft.com/office/officeart/2005/8/layout/pyramid2"/>
    <dgm:cxn modelId="{6A21175A-27EE-4CAB-A942-B2964AAC08AF}" type="presOf" srcId="{E8B4FBB3-1A0C-455F-B050-C6FF1BE14DC6}" destId="{4DE8B9C1-D9DB-4AED-BB2C-9DCF089888B9}" srcOrd="0" destOrd="0" presId="urn:microsoft.com/office/officeart/2005/8/layout/pyramid2"/>
    <dgm:cxn modelId="{A8BCFE09-5BE1-4450-AAB0-8D2DD9971D86}" type="presOf" srcId="{3F194460-9CD3-47F2-9645-537BE889A53D}" destId="{E2398E6A-F65F-4444-96C8-F1080530013E}" srcOrd="0" destOrd="0" presId="urn:microsoft.com/office/officeart/2005/8/layout/pyramid2"/>
    <dgm:cxn modelId="{D302812F-1CB9-4F84-AE16-5564DF27577F}" srcId="{E8B4FBB3-1A0C-455F-B050-C6FF1BE14DC6}" destId="{926AA329-7978-4359-85EF-BF69C1CC5912}" srcOrd="4" destOrd="0" parTransId="{2769A1A8-FA56-4DB6-ABA5-828544BF3FC6}" sibTransId="{E49CEE22-2FF4-4B41-BCC7-0490E9C5E78B}"/>
    <dgm:cxn modelId="{51F4DE42-A131-4EF9-BC55-457C8571DBDF}" type="presOf" srcId="{3370A4AE-6F57-4866-8599-3A89CD1E9C99}" destId="{83251374-9206-49D8-B330-CAE183C89819}" srcOrd="0" destOrd="0" presId="urn:microsoft.com/office/officeart/2005/8/layout/pyramid2"/>
    <dgm:cxn modelId="{3AEC97D6-714E-46B1-8405-61EF86C919EE}" srcId="{E8B4FBB3-1A0C-455F-B050-C6FF1BE14DC6}" destId="{5EF1E077-3711-4816-9D45-1F09A3850E94}" srcOrd="5" destOrd="0" parTransId="{3E43A8F0-AD1D-40BF-B3D5-5B343C19C4F5}" sibTransId="{A71C5F78-D4FD-4F54-8AE0-C16B1ACACB3F}"/>
    <dgm:cxn modelId="{6C0E2565-3CAE-4130-AA32-6CE11EEF0687}" type="presOf" srcId="{5EF1E077-3711-4816-9D45-1F09A3850E94}" destId="{5F62F2E9-6555-4BD7-B709-84BB702D3481}" srcOrd="0" destOrd="0" presId="urn:microsoft.com/office/officeart/2005/8/layout/pyramid2"/>
    <dgm:cxn modelId="{84C95769-44FA-4C58-BA59-F045EDB9BD5A}" type="presOf" srcId="{B3B24FF2-7F49-40BD-A75A-385C4655B3C8}" destId="{51765257-C7B2-426A-AAD4-162AE9B74510}" srcOrd="0" destOrd="0" presId="urn:microsoft.com/office/officeart/2005/8/layout/pyramid2"/>
    <dgm:cxn modelId="{D35641B4-011C-47D9-A7B7-AB0E18C2BEF1}" srcId="{E8B4FBB3-1A0C-455F-B050-C6FF1BE14DC6}" destId="{3F194460-9CD3-47F2-9645-537BE889A53D}" srcOrd="3" destOrd="0" parTransId="{EDBEE252-CF6C-49CC-9DA6-D33ADAE41C41}" sibTransId="{9A1CE9A4-D841-454F-8360-FC7EC8B2DCB8}"/>
    <dgm:cxn modelId="{F262499D-577C-4618-AC44-3BAA21395556}" type="presOf" srcId="{926AA329-7978-4359-85EF-BF69C1CC5912}" destId="{9A3166D9-8F1B-45BF-A747-49EF534530E8}" srcOrd="0" destOrd="0" presId="urn:microsoft.com/office/officeart/2005/8/layout/pyramid2"/>
    <dgm:cxn modelId="{90955A9C-327A-4F3C-ABE4-0A645964869D}" srcId="{E8B4FBB3-1A0C-455F-B050-C6FF1BE14DC6}" destId="{F0221931-4F10-4C1E-880D-BAC10716A096}" srcOrd="2" destOrd="0" parTransId="{9582BC90-31A6-47E1-B784-EFBDCEF8AACF}" sibTransId="{C8F1CB4E-5B29-4EAE-BB97-66DE61183957}"/>
    <dgm:cxn modelId="{FE9A3C0F-2450-480F-9B46-AF7237115CBA}" srcId="{E8B4FBB3-1A0C-455F-B050-C6FF1BE14DC6}" destId="{3370A4AE-6F57-4866-8599-3A89CD1E9C99}" srcOrd="0" destOrd="0" parTransId="{34F50F6D-BE02-4123-AF35-E29CD5D70CAC}" sibTransId="{3EC45C83-ABC8-4155-9553-0CF8CABBF040}"/>
    <dgm:cxn modelId="{12D31969-7FCD-4255-BBFA-14C3144F59CE}" type="presParOf" srcId="{4DE8B9C1-D9DB-4AED-BB2C-9DCF089888B9}" destId="{B3941535-C767-412C-92AA-ADA5AB616829}" srcOrd="0" destOrd="0" presId="urn:microsoft.com/office/officeart/2005/8/layout/pyramid2"/>
    <dgm:cxn modelId="{9512D7D1-1B45-4207-808A-D11EA2919ECA}" type="presParOf" srcId="{4DE8B9C1-D9DB-4AED-BB2C-9DCF089888B9}" destId="{67C78059-5A5B-4B56-81BE-1BA3795ABC72}" srcOrd="1" destOrd="0" presId="urn:microsoft.com/office/officeart/2005/8/layout/pyramid2"/>
    <dgm:cxn modelId="{ECD24B1E-96AC-4222-B918-E37547459C55}" type="presParOf" srcId="{67C78059-5A5B-4B56-81BE-1BA3795ABC72}" destId="{83251374-9206-49D8-B330-CAE183C89819}" srcOrd="0" destOrd="0" presId="urn:microsoft.com/office/officeart/2005/8/layout/pyramid2"/>
    <dgm:cxn modelId="{73B3C655-71BB-4009-9AC1-72FF880AFEC1}" type="presParOf" srcId="{67C78059-5A5B-4B56-81BE-1BA3795ABC72}" destId="{2E4CA171-B798-4DAF-A834-364A88B5D3B2}" srcOrd="1" destOrd="0" presId="urn:microsoft.com/office/officeart/2005/8/layout/pyramid2"/>
    <dgm:cxn modelId="{4D37FE5E-AFC4-4D93-8E6F-73D30C024261}" type="presParOf" srcId="{67C78059-5A5B-4B56-81BE-1BA3795ABC72}" destId="{51765257-C7B2-426A-AAD4-162AE9B74510}" srcOrd="2" destOrd="0" presId="urn:microsoft.com/office/officeart/2005/8/layout/pyramid2"/>
    <dgm:cxn modelId="{3D937356-1A3C-4014-A6BB-8B33086EC6E4}" type="presParOf" srcId="{67C78059-5A5B-4B56-81BE-1BA3795ABC72}" destId="{3F299659-3FA7-4080-B321-D512040A7C1E}" srcOrd="3" destOrd="0" presId="urn:microsoft.com/office/officeart/2005/8/layout/pyramid2"/>
    <dgm:cxn modelId="{F5501C1C-5C1F-451C-9347-FE1727BEDB04}" type="presParOf" srcId="{67C78059-5A5B-4B56-81BE-1BA3795ABC72}" destId="{DACFB999-C43B-44A0-ADF8-52E723FF3851}" srcOrd="4" destOrd="0" presId="urn:microsoft.com/office/officeart/2005/8/layout/pyramid2"/>
    <dgm:cxn modelId="{5068026D-6B4D-4938-9727-79D3AF4FCC80}" type="presParOf" srcId="{67C78059-5A5B-4B56-81BE-1BA3795ABC72}" destId="{DC495A85-8F8B-4277-82F5-0B9259051000}" srcOrd="5" destOrd="0" presId="urn:microsoft.com/office/officeart/2005/8/layout/pyramid2"/>
    <dgm:cxn modelId="{EF9A0CC1-98E4-4828-9B38-100DFCB958AC}" type="presParOf" srcId="{67C78059-5A5B-4B56-81BE-1BA3795ABC72}" destId="{E2398E6A-F65F-4444-96C8-F1080530013E}" srcOrd="6" destOrd="0" presId="urn:microsoft.com/office/officeart/2005/8/layout/pyramid2"/>
    <dgm:cxn modelId="{E69873D0-98EC-43CF-B9DF-9CE5AEC7C4A7}" type="presParOf" srcId="{67C78059-5A5B-4B56-81BE-1BA3795ABC72}" destId="{9A819ABA-0233-4332-B97B-2D01B2C87E4B}" srcOrd="7" destOrd="0" presId="urn:microsoft.com/office/officeart/2005/8/layout/pyramid2"/>
    <dgm:cxn modelId="{510DCB28-2EE2-491E-93C6-1891E2466AA5}" type="presParOf" srcId="{67C78059-5A5B-4B56-81BE-1BA3795ABC72}" destId="{9A3166D9-8F1B-45BF-A747-49EF534530E8}" srcOrd="8" destOrd="0" presId="urn:microsoft.com/office/officeart/2005/8/layout/pyramid2"/>
    <dgm:cxn modelId="{B173148A-1A75-4ED8-A525-A41DA4512B49}" type="presParOf" srcId="{67C78059-5A5B-4B56-81BE-1BA3795ABC72}" destId="{D8DF79C0-028E-4E53-9AFB-33BDED99C7AA}" srcOrd="9" destOrd="0" presId="urn:microsoft.com/office/officeart/2005/8/layout/pyramid2"/>
    <dgm:cxn modelId="{73DDC4AD-07A8-4A01-BD19-6FFF4596B90B}" type="presParOf" srcId="{67C78059-5A5B-4B56-81BE-1BA3795ABC72}" destId="{5F62F2E9-6555-4BD7-B709-84BB702D3481}" srcOrd="10" destOrd="0" presId="urn:microsoft.com/office/officeart/2005/8/layout/pyramid2"/>
    <dgm:cxn modelId="{03BC082F-5658-47D2-AD72-A627CF076A85}" type="presParOf" srcId="{67C78059-5A5B-4B56-81BE-1BA3795ABC72}" destId="{8C42430F-C48F-49F8-9759-1483412F1439}" srcOrd="11" destOrd="0" presId="urn:microsoft.com/office/officeart/2005/8/layout/pyramid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9CE9F6-556D-406F-9876-6CF0AABA362E}" type="doc">
      <dgm:prSet loTypeId="urn:microsoft.com/office/officeart/2005/8/layout/cycle7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EA0FAFB-D92E-489D-962F-12B5F56FD70D}">
      <dgm:prSet phldrT="[Текст]"/>
      <dgm:spPr/>
      <dgm:t>
        <a:bodyPr/>
        <a:lstStyle/>
        <a:p>
          <a:r>
            <a:rPr lang="ru-RU" dirty="0" smtClean="0"/>
            <a:t>Отопление </a:t>
          </a:r>
          <a:endParaRPr lang="ru-RU" dirty="0"/>
        </a:p>
      </dgm:t>
    </dgm:pt>
    <dgm:pt modelId="{AAE5CF5E-1DD3-40DF-AEB2-6CC8A0E561AF}" type="parTrans" cxnId="{56706509-64E8-4902-B707-AA0015A0558B}">
      <dgm:prSet/>
      <dgm:spPr/>
      <dgm:t>
        <a:bodyPr/>
        <a:lstStyle/>
        <a:p>
          <a:endParaRPr lang="ru-RU"/>
        </a:p>
      </dgm:t>
    </dgm:pt>
    <dgm:pt modelId="{35661EC1-4183-4BDA-997A-8ED0EA1D3CEB}" type="sibTrans" cxnId="{56706509-64E8-4902-B707-AA0015A0558B}">
      <dgm:prSet/>
      <dgm:spPr/>
      <dgm:t>
        <a:bodyPr/>
        <a:lstStyle/>
        <a:p>
          <a:endParaRPr lang="ru-RU"/>
        </a:p>
      </dgm:t>
    </dgm:pt>
    <dgm:pt modelId="{10059531-58A1-42B1-9659-04192155E542}">
      <dgm:prSet phldrT="[Текст]"/>
      <dgm:spPr/>
      <dgm:t>
        <a:bodyPr/>
        <a:lstStyle/>
        <a:p>
          <a:r>
            <a:rPr lang="ru-RU" dirty="0" smtClean="0"/>
            <a:t>2011-2013</a:t>
          </a:r>
        </a:p>
        <a:p>
          <a:r>
            <a:rPr lang="ru-RU" dirty="0" smtClean="0"/>
            <a:t>газовое</a:t>
          </a:r>
          <a:endParaRPr lang="ru-RU" dirty="0"/>
        </a:p>
      </dgm:t>
    </dgm:pt>
    <dgm:pt modelId="{AA015461-6C34-4B71-B568-D11626D4A534}" type="parTrans" cxnId="{37FB4C8A-BE8F-4F03-95B0-D8DA43487964}">
      <dgm:prSet/>
      <dgm:spPr/>
      <dgm:t>
        <a:bodyPr/>
        <a:lstStyle/>
        <a:p>
          <a:endParaRPr lang="ru-RU"/>
        </a:p>
      </dgm:t>
    </dgm:pt>
    <dgm:pt modelId="{2156B973-8D68-4469-B283-2586011A5E0C}" type="sibTrans" cxnId="{37FB4C8A-BE8F-4F03-95B0-D8DA43487964}">
      <dgm:prSet/>
      <dgm:spPr/>
      <dgm:t>
        <a:bodyPr/>
        <a:lstStyle/>
        <a:p>
          <a:endParaRPr lang="ru-RU"/>
        </a:p>
      </dgm:t>
    </dgm:pt>
    <dgm:pt modelId="{2F032FF4-5304-49C0-BC10-7009F30DEB4B}">
      <dgm:prSet phldrT="[Текст]"/>
      <dgm:spPr/>
      <dgm:t>
        <a:bodyPr/>
        <a:lstStyle/>
        <a:p>
          <a:r>
            <a:rPr lang="ru-RU" dirty="0" smtClean="0"/>
            <a:t>2008-2010г</a:t>
          </a:r>
        </a:p>
        <a:p>
          <a:r>
            <a:rPr lang="ru-RU" dirty="0" smtClean="0"/>
            <a:t>печное</a:t>
          </a:r>
          <a:endParaRPr lang="ru-RU" dirty="0"/>
        </a:p>
      </dgm:t>
    </dgm:pt>
    <dgm:pt modelId="{B0E679C6-152B-4AFD-9566-22329E5CBC04}" type="parTrans" cxnId="{0FC35221-130A-41EC-BC69-DE938428A124}">
      <dgm:prSet/>
      <dgm:spPr/>
      <dgm:t>
        <a:bodyPr/>
        <a:lstStyle/>
        <a:p>
          <a:endParaRPr lang="ru-RU"/>
        </a:p>
      </dgm:t>
    </dgm:pt>
    <dgm:pt modelId="{C151A457-3946-4AA3-9812-7175A3533F09}" type="sibTrans" cxnId="{0FC35221-130A-41EC-BC69-DE938428A124}">
      <dgm:prSet/>
      <dgm:spPr/>
      <dgm:t>
        <a:bodyPr/>
        <a:lstStyle/>
        <a:p>
          <a:endParaRPr lang="ru-RU"/>
        </a:p>
      </dgm:t>
    </dgm:pt>
    <dgm:pt modelId="{6F830D76-0FB5-4DEA-BC2C-460B99DDB471}" type="pres">
      <dgm:prSet presAssocID="{2D9CE9F6-556D-406F-9876-6CF0AABA36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6D5B81-FE6A-4EBA-81EA-75B33898F516}" type="pres">
      <dgm:prSet presAssocID="{BEA0FAFB-D92E-489D-962F-12B5F56FD70D}" presName="node" presStyleLbl="node1" presStyleIdx="0" presStyleCnt="3" custRadScaleRad="73787" custRadScaleInc="13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96D55-DEB5-4464-947A-3BF8790CEEA0}" type="pres">
      <dgm:prSet presAssocID="{35661EC1-4183-4BDA-997A-8ED0EA1D3CE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C13CE086-625F-46DD-AB40-E7A4CE46CED0}" type="pres">
      <dgm:prSet presAssocID="{35661EC1-4183-4BDA-997A-8ED0EA1D3CE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97D31D2A-2B20-4215-8A29-F06154C144A5}" type="pres">
      <dgm:prSet presAssocID="{10059531-58A1-42B1-9659-04192155E542}" presName="node" presStyleLbl="node1" presStyleIdx="1" presStyleCnt="3" custRadScaleRad="109629" custRadScaleInc="-1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EC54C-7486-4E82-9D20-C55A804EC6FC}" type="pres">
      <dgm:prSet presAssocID="{2156B973-8D68-4469-B283-2586011A5E0C}" presName="sibTrans" presStyleLbl="sibTrans2D1" presStyleIdx="1" presStyleCnt="3"/>
      <dgm:spPr/>
      <dgm:t>
        <a:bodyPr/>
        <a:lstStyle/>
        <a:p>
          <a:endParaRPr lang="ru-RU"/>
        </a:p>
      </dgm:t>
    </dgm:pt>
    <dgm:pt modelId="{73F15E8D-93BE-44B8-89DB-AB52FB300B0F}" type="pres">
      <dgm:prSet presAssocID="{2156B973-8D68-4469-B283-2586011A5E0C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FDC5B12A-5F9C-4CA4-9D3B-6142239D0436}" type="pres">
      <dgm:prSet presAssocID="{2F032FF4-5304-49C0-BC10-7009F30DEB4B}" presName="node" presStyleLbl="node1" presStyleIdx="2" presStyleCnt="3" custRadScaleRad="62273" custRadScaleInc="-35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4FFEF6-EF8E-4701-B07F-F5B25111E069}" type="pres">
      <dgm:prSet presAssocID="{C151A457-3946-4AA3-9812-7175A3533F09}" presName="sibTrans" presStyleLbl="sibTrans2D1" presStyleIdx="2" presStyleCnt="3"/>
      <dgm:spPr/>
      <dgm:t>
        <a:bodyPr/>
        <a:lstStyle/>
        <a:p>
          <a:endParaRPr lang="ru-RU"/>
        </a:p>
      </dgm:t>
    </dgm:pt>
    <dgm:pt modelId="{06DA4198-099F-49B1-A93D-9182821F43A3}" type="pres">
      <dgm:prSet presAssocID="{C151A457-3946-4AA3-9812-7175A3533F09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D143D063-5D2D-4200-AEAE-85D56AB22CBA}" type="presOf" srcId="{35661EC1-4183-4BDA-997A-8ED0EA1D3CEB}" destId="{2C596D55-DEB5-4464-947A-3BF8790CEEA0}" srcOrd="0" destOrd="0" presId="urn:microsoft.com/office/officeart/2005/8/layout/cycle7"/>
    <dgm:cxn modelId="{0FC35221-130A-41EC-BC69-DE938428A124}" srcId="{2D9CE9F6-556D-406F-9876-6CF0AABA362E}" destId="{2F032FF4-5304-49C0-BC10-7009F30DEB4B}" srcOrd="2" destOrd="0" parTransId="{B0E679C6-152B-4AFD-9566-22329E5CBC04}" sibTransId="{C151A457-3946-4AA3-9812-7175A3533F09}"/>
    <dgm:cxn modelId="{1E8DF6DD-F28E-43D6-9097-232E0C44AEEA}" type="presOf" srcId="{10059531-58A1-42B1-9659-04192155E542}" destId="{97D31D2A-2B20-4215-8A29-F06154C144A5}" srcOrd="0" destOrd="0" presId="urn:microsoft.com/office/officeart/2005/8/layout/cycle7"/>
    <dgm:cxn modelId="{A36E8B6D-355F-4A30-8F1F-26D6BCE28759}" type="presOf" srcId="{2156B973-8D68-4469-B283-2586011A5E0C}" destId="{A4DEC54C-7486-4E82-9D20-C55A804EC6FC}" srcOrd="0" destOrd="0" presId="urn:microsoft.com/office/officeart/2005/8/layout/cycle7"/>
    <dgm:cxn modelId="{EE8888CE-4366-4BDB-BF76-D559E71F1C23}" type="presOf" srcId="{2156B973-8D68-4469-B283-2586011A5E0C}" destId="{73F15E8D-93BE-44B8-89DB-AB52FB300B0F}" srcOrd="1" destOrd="0" presId="urn:microsoft.com/office/officeart/2005/8/layout/cycle7"/>
    <dgm:cxn modelId="{56706509-64E8-4902-B707-AA0015A0558B}" srcId="{2D9CE9F6-556D-406F-9876-6CF0AABA362E}" destId="{BEA0FAFB-D92E-489D-962F-12B5F56FD70D}" srcOrd="0" destOrd="0" parTransId="{AAE5CF5E-1DD3-40DF-AEB2-6CC8A0E561AF}" sibTransId="{35661EC1-4183-4BDA-997A-8ED0EA1D3CEB}"/>
    <dgm:cxn modelId="{12E718F8-8711-4522-B278-1732C9F9A1B8}" type="presOf" srcId="{C151A457-3946-4AA3-9812-7175A3533F09}" destId="{06DA4198-099F-49B1-A93D-9182821F43A3}" srcOrd="1" destOrd="0" presId="urn:microsoft.com/office/officeart/2005/8/layout/cycle7"/>
    <dgm:cxn modelId="{3EFDCB32-4A38-45B5-B842-DBAE9C7DA1BA}" type="presOf" srcId="{2D9CE9F6-556D-406F-9876-6CF0AABA362E}" destId="{6F830D76-0FB5-4DEA-BC2C-460B99DDB471}" srcOrd="0" destOrd="0" presId="urn:microsoft.com/office/officeart/2005/8/layout/cycle7"/>
    <dgm:cxn modelId="{89691472-6CC6-41B5-A858-5F0A55D5891F}" type="presOf" srcId="{2F032FF4-5304-49C0-BC10-7009F30DEB4B}" destId="{FDC5B12A-5F9C-4CA4-9D3B-6142239D0436}" srcOrd="0" destOrd="0" presId="urn:microsoft.com/office/officeart/2005/8/layout/cycle7"/>
    <dgm:cxn modelId="{C01CE760-CAEF-4A86-BCDB-4383845592D6}" type="presOf" srcId="{BEA0FAFB-D92E-489D-962F-12B5F56FD70D}" destId="{276D5B81-FE6A-4EBA-81EA-75B33898F516}" srcOrd="0" destOrd="0" presId="urn:microsoft.com/office/officeart/2005/8/layout/cycle7"/>
    <dgm:cxn modelId="{37FB4C8A-BE8F-4F03-95B0-D8DA43487964}" srcId="{2D9CE9F6-556D-406F-9876-6CF0AABA362E}" destId="{10059531-58A1-42B1-9659-04192155E542}" srcOrd="1" destOrd="0" parTransId="{AA015461-6C34-4B71-B568-D11626D4A534}" sibTransId="{2156B973-8D68-4469-B283-2586011A5E0C}"/>
    <dgm:cxn modelId="{287ECAE9-7B75-49C2-9610-E7987F0BD957}" type="presOf" srcId="{35661EC1-4183-4BDA-997A-8ED0EA1D3CEB}" destId="{C13CE086-625F-46DD-AB40-E7A4CE46CED0}" srcOrd="1" destOrd="0" presId="urn:microsoft.com/office/officeart/2005/8/layout/cycle7"/>
    <dgm:cxn modelId="{CB49EA23-6AC5-43C3-A324-48D3EAFF9247}" type="presOf" srcId="{C151A457-3946-4AA3-9812-7175A3533F09}" destId="{854FFEF6-EF8E-4701-B07F-F5B25111E069}" srcOrd="0" destOrd="0" presId="urn:microsoft.com/office/officeart/2005/8/layout/cycle7"/>
    <dgm:cxn modelId="{CC2A3024-2545-49F9-B4DC-97AD9693ADE3}" type="presParOf" srcId="{6F830D76-0FB5-4DEA-BC2C-460B99DDB471}" destId="{276D5B81-FE6A-4EBA-81EA-75B33898F516}" srcOrd="0" destOrd="0" presId="urn:microsoft.com/office/officeart/2005/8/layout/cycle7"/>
    <dgm:cxn modelId="{7CDBA5C2-8C46-497D-8B01-AE9D338E558A}" type="presParOf" srcId="{6F830D76-0FB5-4DEA-BC2C-460B99DDB471}" destId="{2C596D55-DEB5-4464-947A-3BF8790CEEA0}" srcOrd="1" destOrd="0" presId="urn:microsoft.com/office/officeart/2005/8/layout/cycle7"/>
    <dgm:cxn modelId="{AD7C8DBA-29D8-4CDE-B4C2-7239F8EA4D92}" type="presParOf" srcId="{2C596D55-DEB5-4464-947A-3BF8790CEEA0}" destId="{C13CE086-625F-46DD-AB40-E7A4CE46CED0}" srcOrd="0" destOrd="0" presId="urn:microsoft.com/office/officeart/2005/8/layout/cycle7"/>
    <dgm:cxn modelId="{0AAD5338-643C-4EA1-990D-BBECDEDCAFF2}" type="presParOf" srcId="{6F830D76-0FB5-4DEA-BC2C-460B99DDB471}" destId="{97D31D2A-2B20-4215-8A29-F06154C144A5}" srcOrd="2" destOrd="0" presId="urn:microsoft.com/office/officeart/2005/8/layout/cycle7"/>
    <dgm:cxn modelId="{C00B6828-92B6-4C12-9F21-B08A92522255}" type="presParOf" srcId="{6F830D76-0FB5-4DEA-BC2C-460B99DDB471}" destId="{A4DEC54C-7486-4E82-9D20-C55A804EC6FC}" srcOrd="3" destOrd="0" presId="urn:microsoft.com/office/officeart/2005/8/layout/cycle7"/>
    <dgm:cxn modelId="{EF31971C-F50B-427E-9EFC-5E9631E4E33E}" type="presParOf" srcId="{A4DEC54C-7486-4E82-9D20-C55A804EC6FC}" destId="{73F15E8D-93BE-44B8-89DB-AB52FB300B0F}" srcOrd="0" destOrd="0" presId="urn:microsoft.com/office/officeart/2005/8/layout/cycle7"/>
    <dgm:cxn modelId="{E2B69FB7-210D-4C65-AF31-2BA8C7945BDB}" type="presParOf" srcId="{6F830D76-0FB5-4DEA-BC2C-460B99DDB471}" destId="{FDC5B12A-5F9C-4CA4-9D3B-6142239D0436}" srcOrd="4" destOrd="0" presId="urn:microsoft.com/office/officeart/2005/8/layout/cycle7"/>
    <dgm:cxn modelId="{879EDA1A-FECA-48C3-8E5E-01E54D2B7455}" type="presParOf" srcId="{6F830D76-0FB5-4DEA-BC2C-460B99DDB471}" destId="{854FFEF6-EF8E-4701-B07F-F5B25111E069}" srcOrd="5" destOrd="0" presId="urn:microsoft.com/office/officeart/2005/8/layout/cycle7"/>
    <dgm:cxn modelId="{0A146EC8-1C68-4A86-8131-B352858087FC}" type="presParOf" srcId="{854FFEF6-EF8E-4701-B07F-F5B25111E069}" destId="{06DA4198-099F-49B1-A93D-9182821F43A3}" srcOrd="0" destOrd="0" presId="urn:microsoft.com/office/officeart/2005/8/layout/cycle7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343940-0CB2-43E0-A54F-2FCC8F518546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49C71A-D90C-4E4A-97A5-027D11BBED77}">
      <dgm:prSet phldrT="[Текст]" custT="1"/>
      <dgm:spPr/>
      <dgm:t>
        <a:bodyPr/>
        <a:lstStyle/>
        <a:p>
          <a:r>
            <a:rPr lang="ru-RU" sz="1400" dirty="0" smtClean="0"/>
            <a:t>Организационные </a:t>
          </a:r>
        </a:p>
        <a:p>
          <a:r>
            <a:rPr lang="ru-RU" sz="1400" dirty="0" smtClean="0"/>
            <a:t>мероприятия</a:t>
          </a:r>
          <a:endParaRPr lang="ru-RU" sz="1400" dirty="0"/>
        </a:p>
      </dgm:t>
    </dgm:pt>
    <dgm:pt modelId="{C9578611-5F61-41C1-BEAB-5834E18C10F3}" type="parTrans" cxnId="{5380F168-7FAD-44B0-B817-654323B78830}">
      <dgm:prSet/>
      <dgm:spPr/>
      <dgm:t>
        <a:bodyPr/>
        <a:lstStyle/>
        <a:p>
          <a:endParaRPr lang="ru-RU"/>
        </a:p>
      </dgm:t>
    </dgm:pt>
    <dgm:pt modelId="{21A053F3-6827-4837-81F3-E30975537BAC}" type="sibTrans" cxnId="{5380F168-7FAD-44B0-B817-654323B78830}">
      <dgm:prSet/>
      <dgm:spPr/>
      <dgm:t>
        <a:bodyPr/>
        <a:lstStyle/>
        <a:p>
          <a:endParaRPr lang="ru-RU"/>
        </a:p>
      </dgm:t>
    </dgm:pt>
    <dgm:pt modelId="{637851DB-AAC8-421F-B052-47095D043A16}">
      <dgm:prSet phldrT="[Текст]" custT="1"/>
      <dgm:spPr/>
      <dgm:t>
        <a:bodyPr/>
        <a:lstStyle/>
        <a:p>
          <a:r>
            <a:rPr lang="ru-RU" sz="1400" dirty="0" smtClean="0"/>
            <a:t>Повышение эффективности</a:t>
          </a:r>
        </a:p>
        <a:p>
          <a:r>
            <a:rPr lang="ru-RU" sz="1400" dirty="0" err="1" smtClean="0"/>
            <a:t>учебно</a:t>
          </a:r>
          <a:r>
            <a:rPr lang="ru-RU" sz="1400" dirty="0" smtClean="0"/>
            <a:t>- воспитательного</a:t>
          </a:r>
        </a:p>
        <a:p>
          <a:r>
            <a:rPr lang="ru-RU" sz="1400" dirty="0" smtClean="0"/>
            <a:t>процесса</a:t>
          </a:r>
          <a:endParaRPr lang="ru-RU" sz="1400" dirty="0"/>
        </a:p>
      </dgm:t>
    </dgm:pt>
    <dgm:pt modelId="{7646E6FF-3667-4E51-A4FF-5249847B639E}" type="parTrans" cxnId="{D38DFDD6-1D15-41EC-9DC6-C446F7EB0DBE}">
      <dgm:prSet/>
      <dgm:spPr/>
      <dgm:t>
        <a:bodyPr/>
        <a:lstStyle/>
        <a:p>
          <a:endParaRPr lang="ru-RU"/>
        </a:p>
      </dgm:t>
    </dgm:pt>
    <dgm:pt modelId="{A04474F9-0D51-4717-B3FF-E4E1903938A8}" type="sibTrans" cxnId="{D38DFDD6-1D15-41EC-9DC6-C446F7EB0DBE}">
      <dgm:prSet/>
      <dgm:spPr/>
      <dgm:t>
        <a:bodyPr/>
        <a:lstStyle/>
        <a:p>
          <a:endParaRPr lang="ru-RU"/>
        </a:p>
      </dgm:t>
    </dgm:pt>
    <dgm:pt modelId="{F6058D9E-9FDB-43A5-B23C-55FF8410D394}">
      <dgm:prSet phldrT="[Текст]" custT="1"/>
      <dgm:spPr/>
      <dgm:t>
        <a:bodyPr/>
        <a:lstStyle/>
        <a:p>
          <a:r>
            <a:rPr lang="ru-RU" sz="1400" dirty="0" err="1" smtClean="0"/>
            <a:t>Здоровьесбережение</a:t>
          </a:r>
          <a:r>
            <a:rPr lang="ru-RU" sz="1400" dirty="0" smtClean="0"/>
            <a:t> </a:t>
          </a:r>
        </a:p>
        <a:p>
          <a:r>
            <a:rPr lang="ru-RU" sz="1400" dirty="0" smtClean="0"/>
            <a:t>и  формирование</a:t>
          </a:r>
        </a:p>
        <a:p>
          <a:r>
            <a:rPr lang="ru-RU" sz="1400" dirty="0" smtClean="0"/>
            <a:t>здорового образа</a:t>
          </a:r>
        </a:p>
        <a:p>
          <a:r>
            <a:rPr lang="ru-RU" sz="1400" dirty="0" smtClean="0"/>
            <a:t>жизни</a:t>
          </a:r>
          <a:endParaRPr lang="ru-RU" sz="1400" dirty="0"/>
        </a:p>
      </dgm:t>
    </dgm:pt>
    <dgm:pt modelId="{C677B0D5-A784-442D-A605-DFE81DFD1B3D}" type="parTrans" cxnId="{321335FD-4C15-4330-BBE7-6FC4ECA22C0C}">
      <dgm:prSet/>
      <dgm:spPr/>
      <dgm:t>
        <a:bodyPr/>
        <a:lstStyle/>
        <a:p>
          <a:endParaRPr lang="ru-RU"/>
        </a:p>
      </dgm:t>
    </dgm:pt>
    <dgm:pt modelId="{A5119181-2AF8-4268-A0AF-1F906DD68DD5}" type="sibTrans" cxnId="{321335FD-4C15-4330-BBE7-6FC4ECA22C0C}">
      <dgm:prSet/>
      <dgm:spPr/>
      <dgm:t>
        <a:bodyPr/>
        <a:lstStyle/>
        <a:p>
          <a:endParaRPr lang="ru-RU"/>
        </a:p>
      </dgm:t>
    </dgm:pt>
    <dgm:pt modelId="{E80B131C-1FAB-4031-9C21-5E56EB574397}">
      <dgm:prSet phldrT="[Текст]" custT="1"/>
      <dgm:spPr/>
      <dgm:t>
        <a:bodyPr/>
        <a:lstStyle/>
        <a:p>
          <a:r>
            <a:rPr lang="ru-RU" sz="1400" dirty="0" smtClean="0"/>
            <a:t>Укрепление </a:t>
          </a:r>
        </a:p>
        <a:p>
          <a:r>
            <a:rPr lang="ru-RU" sz="1400" dirty="0" smtClean="0"/>
            <a:t>материально- технической</a:t>
          </a:r>
        </a:p>
        <a:p>
          <a:r>
            <a:rPr lang="ru-RU" sz="1400" dirty="0" smtClean="0"/>
            <a:t>базы</a:t>
          </a:r>
          <a:endParaRPr lang="ru-RU" sz="1400" dirty="0"/>
        </a:p>
      </dgm:t>
    </dgm:pt>
    <dgm:pt modelId="{55FD844D-CCCA-4EC8-B91C-86B16D539493}" type="parTrans" cxnId="{23B03D2A-8593-49BF-B142-27FC8AC2CF4F}">
      <dgm:prSet/>
      <dgm:spPr/>
      <dgm:t>
        <a:bodyPr/>
        <a:lstStyle/>
        <a:p>
          <a:endParaRPr lang="ru-RU"/>
        </a:p>
      </dgm:t>
    </dgm:pt>
    <dgm:pt modelId="{11DB866F-84EB-46AB-A11C-DD998D657B63}" type="sibTrans" cxnId="{23B03D2A-8593-49BF-B142-27FC8AC2CF4F}">
      <dgm:prSet/>
      <dgm:spPr/>
      <dgm:t>
        <a:bodyPr/>
        <a:lstStyle/>
        <a:p>
          <a:endParaRPr lang="ru-RU"/>
        </a:p>
      </dgm:t>
    </dgm:pt>
    <dgm:pt modelId="{08CD7FE3-C5C3-41A7-AD8F-EA4C97ABB2FF}">
      <dgm:prSet phldrT="[Текст]" custT="1"/>
      <dgm:spPr/>
      <dgm:t>
        <a:bodyPr/>
        <a:lstStyle/>
        <a:p>
          <a:r>
            <a:rPr lang="ru-RU" sz="1400" dirty="0" smtClean="0"/>
            <a:t>Совершенствование </a:t>
          </a:r>
        </a:p>
        <a:p>
          <a:r>
            <a:rPr lang="ru-RU" sz="1400" dirty="0" smtClean="0"/>
            <a:t>кадрового</a:t>
          </a:r>
        </a:p>
        <a:p>
          <a:r>
            <a:rPr lang="ru-RU" sz="1400" dirty="0" err="1" smtClean="0"/>
            <a:t>обепечения</a:t>
          </a:r>
          <a:endParaRPr lang="ru-RU" sz="1400" dirty="0"/>
        </a:p>
      </dgm:t>
    </dgm:pt>
    <dgm:pt modelId="{47E4B1B2-640B-40C5-9F43-2170D51CF2C8}" type="parTrans" cxnId="{66477D9C-56C2-49C8-A507-164F05695F86}">
      <dgm:prSet/>
      <dgm:spPr/>
      <dgm:t>
        <a:bodyPr/>
        <a:lstStyle/>
        <a:p>
          <a:endParaRPr lang="ru-RU"/>
        </a:p>
      </dgm:t>
    </dgm:pt>
    <dgm:pt modelId="{009BCDA8-3821-4659-82C3-0D1A5B728454}" type="sibTrans" cxnId="{66477D9C-56C2-49C8-A507-164F05695F86}">
      <dgm:prSet/>
      <dgm:spPr/>
      <dgm:t>
        <a:bodyPr/>
        <a:lstStyle/>
        <a:p>
          <a:endParaRPr lang="ru-RU"/>
        </a:p>
      </dgm:t>
    </dgm:pt>
    <dgm:pt modelId="{6EFD3320-6A33-484A-BDFD-0FDA741A1C01}">
      <dgm:prSet custT="1"/>
      <dgm:spPr/>
      <dgm:t>
        <a:bodyPr/>
        <a:lstStyle/>
        <a:p>
          <a:r>
            <a:rPr lang="ru-RU" sz="1400" dirty="0" smtClean="0"/>
            <a:t>Развитие</a:t>
          </a:r>
        </a:p>
        <a:p>
          <a:r>
            <a:rPr lang="ru-RU" sz="1400" dirty="0" smtClean="0"/>
            <a:t>коррекционной</a:t>
          </a:r>
        </a:p>
        <a:p>
          <a:r>
            <a:rPr lang="ru-RU" sz="1400" dirty="0" smtClean="0"/>
            <a:t>среды</a:t>
          </a:r>
          <a:endParaRPr lang="ru-RU" sz="1400" dirty="0"/>
        </a:p>
      </dgm:t>
    </dgm:pt>
    <dgm:pt modelId="{FE6374DA-93D0-43AE-8812-9DD2F449418F}" type="parTrans" cxnId="{C2D5A845-809B-4245-8394-346D3B891E4B}">
      <dgm:prSet/>
      <dgm:spPr/>
      <dgm:t>
        <a:bodyPr/>
        <a:lstStyle/>
        <a:p>
          <a:endParaRPr lang="ru-RU"/>
        </a:p>
      </dgm:t>
    </dgm:pt>
    <dgm:pt modelId="{B39D5E88-B89B-439B-813A-F8803937D680}" type="sibTrans" cxnId="{C2D5A845-809B-4245-8394-346D3B891E4B}">
      <dgm:prSet/>
      <dgm:spPr/>
      <dgm:t>
        <a:bodyPr/>
        <a:lstStyle/>
        <a:p>
          <a:endParaRPr lang="ru-RU"/>
        </a:p>
      </dgm:t>
    </dgm:pt>
    <dgm:pt modelId="{05BE03B5-8991-4F91-A0C7-6043F5C50B3F}" type="pres">
      <dgm:prSet presAssocID="{E3343940-0CB2-43E0-A54F-2FCC8F51854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534A88-20A5-4719-932B-009258664886}" type="pres">
      <dgm:prSet presAssocID="{5F49C71A-D90C-4E4A-97A5-027D11BBED77}" presName="node" presStyleLbl="node1" presStyleIdx="0" presStyleCnt="6" custScaleX="127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71739-9A15-4E6B-9BE0-61D516546749}" type="pres">
      <dgm:prSet presAssocID="{5F49C71A-D90C-4E4A-97A5-027D11BBED77}" presName="spNode" presStyleCnt="0"/>
      <dgm:spPr/>
    </dgm:pt>
    <dgm:pt modelId="{AF0C8460-958B-4882-9DD8-0BD037E3F2BE}" type="pres">
      <dgm:prSet presAssocID="{21A053F3-6827-4837-81F3-E30975537BAC}" presName="sibTrans" presStyleLbl="sibTrans1D1" presStyleIdx="0" presStyleCnt="6"/>
      <dgm:spPr/>
      <dgm:t>
        <a:bodyPr/>
        <a:lstStyle/>
        <a:p>
          <a:endParaRPr lang="ru-RU"/>
        </a:p>
      </dgm:t>
    </dgm:pt>
    <dgm:pt modelId="{44DF3103-A0E8-4947-BA7C-F40F64596534}" type="pres">
      <dgm:prSet presAssocID="{637851DB-AAC8-421F-B052-47095D043A16}" presName="node" presStyleLbl="node1" presStyleIdx="1" presStyleCnt="6" custScaleX="194551" custRadScaleRad="101422" custRadScaleInc="1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F1523-EB65-4FF1-AD9E-375196A5E255}" type="pres">
      <dgm:prSet presAssocID="{637851DB-AAC8-421F-B052-47095D043A16}" presName="spNode" presStyleCnt="0"/>
      <dgm:spPr/>
    </dgm:pt>
    <dgm:pt modelId="{3668E6FE-6B71-464C-8DD7-DE1196852DD3}" type="pres">
      <dgm:prSet presAssocID="{A04474F9-0D51-4717-B3FF-E4E1903938A8}" presName="sibTrans" presStyleLbl="sibTrans1D1" presStyleIdx="1" presStyleCnt="6"/>
      <dgm:spPr/>
      <dgm:t>
        <a:bodyPr/>
        <a:lstStyle/>
        <a:p>
          <a:endParaRPr lang="ru-RU"/>
        </a:p>
      </dgm:t>
    </dgm:pt>
    <dgm:pt modelId="{4C977802-77A3-4ED5-B1EF-B69CD695ADBD}" type="pres">
      <dgm:prSet presAssocID="{F6058D9E-9FDB-43A5-B23C-55FF8410D394}" presName="node" presStyleLbl="node1" presStyleIdx="2" presStyleCnt="6" custScaleX="195401" custScaleY="133855" custRadScaleRad="97949" custRadScaleInc="-44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AC30A-14B3-4FC2-A054-FE0A396B57F5}" type="pres">
      <dgm:prSet presAssocID="{F6058D9E-9FDB-43A5-B23C-55FF8410D394}" presName="spNode" presStyleCnt="0"/>
      <dgm:spPr/>
    </dgm:pt>
    <dgm:pt modelId="{785DD63B-328E-4370-AABD-3010E151DB10}" type="pres">
      <dgm:prSet presAssocID="{A5119181-2AF8-4268-A0AF-1F906DD68DD5}" presName="sibTrans" presStyleLbl="sibTrans1D1" presStyleIdx="2" presStyleCnt="6"/>
      <dgm:spPr/>
      <dgm:t>
        <a:bodyPr/>
        <a:lstStyle/>
        <a:p>
          <a:endParaRPr lang="ru-RU"/>
        </a:p>
      </dgm:t>
    </dgm:pt>
    <dgm:pt modelId="{536551BE-6EDC-45E2-BAFA-8482E5C3854F}" type="pres">
      <dgm:prSet presAssocID="{E80B131C-1FAB-4031-9C21-5E56EB574397}" presName="node" presStyleLbl="node1" presStyleIdx="3" presStyleCnt="6" custScaleX="139580" custScaleY="118897" custRadScaleRad="93523" custRadScaleInc="51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F8CCD-8835-410D-8906-5B9C983CE3A0}" type="pres">
      <dgm:prSet presAssocID="{E80B131C-1FAB-4031-9C21-5E56EB574397}" presName="spNode" presStyleCnt="0"/>
      <dgm:spPr/>
    </dgm:pt>
    <dgm:pt modelId="{C31F33AD-9403-4AF6-85BA-2AFA6DC5A328}" type="pres">
      <dgm:prSet presAssocID="{11DB866F-84EB-46AB-A11C-DD998D657B63}" presName="sibTrans" presStyleLbl="sibTrans1D1" presStyleIdx="3" presStyleCnt="6"/>
      <dgm:spPr/>
      <dgm:t>
        <a:bodyPr/>
        <a:lstStyle/>
        <a:p>
          <a:endParaRPr lang="ru-RU"/>
        </a:p>
      </dgm:t>
    </dgm:pt>
    <dgm:pt modelId="{F67AADF2-72AA-4C31-BFA6-79AC15DB8B52}" type="pres">
      <dgm:prSet presAssocID="{6EFD3320-6A33-484A-BDFD-0FDA741A1C01}" presName="node" presStyleLbl="node1" presStyleIdx="4" presStyleCnt="6" custScaleX="138556" custRadScaleRad="101721" custRadScaleInc="59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81D3D-6EE8-47CB-85F3-3746DCD07F62}" type="pres">
      <dgm:prSet presAssocID="{6EFD3320-6A33-484A-BDFD-0FDA741A1C01}" presName="spNode" presStyleCnt="0"/>
      <dgm:spPr/>
    </dgm:pt>
    <dgm:pt modelId="{397D2DBF-E8BE-4BE3-BC03-E51F2A91F507}" type="pres">
      <dgm:prSet presAssocID="{B39D5E88-B89B-439B-813A-F8803937D680}" presName="sibTrans" presStyleLbl="sibTrans1D1" presStyleIdx="4" presStyleCnt="6"/>
      <dgm:spPr/>
      <dgm:t>
        <a:bodyPr/>
        <a:lstStyle/>
        <a:p>
          <a:endParaRPr lang="ru-RU"/>
        </a:p>
      </dgm:t>
    </dgm:pt>
    <dgm:pt modelId="{D8743166-DEAB-4F1B-87D6-5D87C3B20787}" type="pres">
      <dgm:prSet presAssocID="{08CD7FE3-C5C3-41A7-AD8F-EA4C97ABB2FF}" presName="node" presStyleLbl="node1" presStyleIdx="5" presStyleCnt="6" custScaleX="136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9FF91-5ECB-4C46-AE98-AFF0D6DF080F}" type="pres">
      <dgm:prSet presAssocID="{08CD7FE3-C5C3-41A7-AD8F-EA4C97ABB2FF}" presName="spNode" presStyleCnt="0"/>
      <dgm:spPr/>
    </dgm:pt>
    <dgm:pt modelId="{18838A70-41E8-4E00-82A1-8E22C8643662}" type="pres">
      <dgm:prSet presAssocID="{009BCDA8-3821-4659-82C3-0D1A5B728454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ACA85BA1-03BD-4C34-9A76-896DA39B5AD5}" type="presOf" srcId="{A04474F9-0D51-4717-B3FF-E4E1903938A8}" destId="{3668E6FE-6B71-464C-8DD7-DE1196852DD3}" srcOrd="0" destOrd="0" presId="urn:microsoft.com/office/officeart/2005/8/layout/cycle6"/>
    <dgm:cxn modelId="{4E2C9F8E-AC9E-405D-8C1E-4B7F06863FC1}" type="presOf" srcId="{B39D5E88-B89B-439B-813A-F8803937D680}" destId="{397D2DBF-E8BE-4BE3-BC03-E51F2A91F507}" srcOrd="0" destOrd="0" presId="urn:microsoft.com/office/officeart/2005/8/layout/cycle6"/>
    <dgm:cxn modelId="{715186C0-0A0F-4182-9C9D-BAD711201A70}" type="presOf" srcId="{08CD7FE3-C5C3-41A7-AD8F-EA4C97ABB2FF}" destId="{D8743166-DEAB-4F1B-87D6-5D87C3B20787}" srcOrd="0" destOrd="0" presId="urn:microsoft.com/office/officeart/2005/8/layout/cycle6"/>
    <dgm:cxn modelId="{96EB4F56-D774-4617-A5C0-FFF360243C1B}" type="presOf" srcId="{009BCDA8-3821-4659-82C3-0D1A5B728454}" destId="{18838A70-41E8-4E00-82A1-8E22C8643662}" srcOrd="0" destOrd="0" presId="urn:microsoft.com/office/officeart/2005/8/layout/cycle6"/>
    <dgm:cxn modelId="{CAFD04FE-A362-4127-8972-39F8E3C40A0F}" type="presOf" srcId="{11DB866F-84EB-46AB-A11C-DD998D657B63}" destId="{C31F33AD-9403-4AF6-85BA-2AFA6DC5A328}" srcOrd="0" destOrd="0" presId="urn:microsoft.com/office/officeart/2005/8/layout/cycle6"/>
    <dgm:cxn modelId="{566B272B-163F-46DB-A994-3BC147812257}" type="presOf" srcId="{E80B131C-1FAB-4031-9C21-5E56EB574397}" destId="{536551BE-6EDC-45E2-BAFA-8482E5C3854F}" srcOrd="0" destOrd="0" presId="urn:microsoft.com/office/officeart/2005/8/layout/cycle6"/>
    <dgm:cxn modelId="{8DC5296C-E4FF-46C0-A4C4-96EC9AE07A92}" type="presOf" srcId="{E3343940-0CB2-43E0-A54F-2FCC8F518546}" destId="{05BE03B5-8991-4F91-A0C7-6043F5C50B3F}" srcOrd="0" destOrd="0" presId="urn:microsoft.com/office/officeart/2005/8/layout/cycle6"/>
    <dgm:cxn modelId="{D38DFDD6-1D15-41EC-9DC6-C446F7EB0DBE}" srcId="{E3343940-0CB2-43E0-A54F-2FCC8F518546}" destId="{637851DB-AAC8-421F-B052-47095D043A16}" srcOrd="1" destOrd="0" parTransId="{7646E6FF-3667-4E51-A4FF-5249847B639E}" sibTransId="{A04474F9-0D51-4717-B3FF-E4E1903938A8}"/>
    <dgm:cxn modelId="{66477D9C-56C2-49C8-A507-164F05695F86}" srcId="{E3343940-0CB2-43E0-A54F-2FCC8F518546}" destId="{08CD7FE3-C5C3-41A7-AD8F-EA4C97ABB2FF}" srcOrd="5" destOrd="0" parTransId="{47E4B1B2-640B-40C5-9F43-2170D51CF2C8}" sibTransId="{009BCDA8-3821-4659-82C3-0D1A5B728454}"/>
    <dgm:cxn modelId="{F4F41CD4-7715-4F00-B501-89CFFBDA6400}" type="presOf" srcId="{637851DB-AAC8-421F-B052-47095D043A16}" destId="{44DF3103-A0E8-4947-BA7C-F40F64596534}" srcOrd="0" destOrd="0" presId="urn:microsoft.com/office/officeart/2005/8/layout/cycle6"/>
    <dgm:cxn modelId="{FCEF1E2E-5450-4E4A-A895-6346B199AE38}" type="presOf" srcId="{F6058D9E-9FDB-43A5-B23C-55FF8410D394}" destId="{4C977802-77A3-4ED5-B1EF-B69CD695ADBD}" srcOrd="0" destOrd="0" presId="urn:microsoft.com/office/officeart/2005/8/layout/cycle6"/>
    <dgm:cxn modelId="{914827F9-9D1C-4765-868B-F5BA80BCC7C8}" type="presOf" srcId="{A5119181-2AF8-4268-A0AF-1F906DD68DD5}" destId="{785DD63B-328E-4370-AABD-3010E151DB10}" srcOrd="0" destOrd="0" presId="urn:microsoft.com/office/officeart/2005/8/layout/cycle6"/>
    <dgm:cxn modelId="{DCE255A4-56DC-47DC-8CFC-FCD4AF3B6823}" type="presOf" srcId="{6EFD3320-6A33-484A-BDFD-0FDA741A1C01}" destId="{F67AADF2-72AA-4C31-BFA6-79AC15DB8B52}" srcOrd="0" destOrd="0" presId="urn:microsoft.com/office/officeart/2005/8/layout/cycle6"/>
    <dgm:cxn modelId="{23B03D2A-8593-49BF-B142-27FC8AC2CF4F}" srcId="{E3343940-0CB2-43E0-A54F-2FCC8F518546}" destId="{E80B131C-1FAB-4031-9C21-5E56EB574397}" srcOrd="3" destOrd="0" parTransId="{55FD844D-CCCA-4EC8-B91C-86B16D539493}" sibTransId="{11DB866F-84EB-46AB-A11C-DD998D657B63}"/>
    <dgm:cxn modelId="{C2D5A845-809B-4245-8394-346D3B891E4B}" srcId="{E3343940-0CB2-43E0-A54F-2FCC8F518546}" destId="{6EFD3320-6A33-484A-BDFD-0FDA741A1C01}" srcOrd="4" destOrd="0" parTransId="{FE6374DA-93D0-43AE-8812-9DD2F449418F}" sibTransId="{B39D5E88-B89B-439B-813A-F8803937D680}"/>
    <dgm:cxn modelId="{6857F3F0-7ABB-4CF3-BFA6-3ED566749525}" type="presOf" srcId="{5F49C71A-D90C-4E4A-97A5-027D11BBED77}" destId="{1C534A88-20A5-4719-932B-009258664886}" srcOrd="0" destOrd="0" presId="urn:microsoft.com/office/officeart/2005/8/layout/cycle6"/>
    <dgm:cxn modelId="{5380F168-7FAD-44B0-B817-654323B78830}" srcId="{E3343940-0CB2-43E0-A54F-2FCC8F518546}" destId="{5F49C71A-D90C-4E4A-97A5-027D11BBED77}" srcOrd="0" destOrd="0" parTransId="{C9578611-5F61-41C1-BEAB-5834E18C10F3}" sibTransId="{21A053F3-6827-4837-81F3-E30975537BAC}"/>
    <dgm:cxn modelId="{321335FD-4C15-4330-BBE7-6FC4ECA22C0C}" srcId="{E3343940-0CB2-43E0-A54F-2FCC8F518546}" destId="{F6058D9E-9FDB-43A5-B23C-55FF8410D394}" srcOrd="2" destOrd="0" parTransId="{C677B0D5-A784-442D-A605-DFE81DFD1B3D}" sibTransId="{A5119181-2AF8-4268-A0AF-1F906DD68DD5}"/>
    <dgm:cxn modelId="{7385F0AB-F699-47E0-9AAB-33E4AA74A4FC}" type="presOf" srcId="{21A053F3-6827-4837-81F3-E30975537BAC}" destId="{AF0C8460-958B-4882-9DD8-0BD037E3F2BE}" srcOrd="0" destOrd="0" presId="urn:microsoft.com/office/officeart/2005/8/layout/cycle6"/>
    <dgm:cxn modelId="{FFBF57DA-9774-458C-A9F9-11984D136C65}" type="presParOf" srcId="{05BE03B5-8991-4F91-A0C7-6043F5C50B3F}" destId="{1C534A88-20A5-4719-932B-009258664886}" srcOrd="0" destOrd="0" presId="urn:microsoft.com/office/officeart/2005/8/layout/cycle6"/>
    <dgm:cxn modelId="{BE3D6CF0-0182-4FA8-90B2-63443A9845B9}" type="presParOf" srcId="{05BE03B5-8991-4F91-A0C7-6043F5C50B3F}" destId="{41071739-9A15-4E6B-9BE0-61D516546749}" srcOrd="1" destOrd="0" presId="urn:microsoft.com/office/officeart/2005/8/layout/cycle6"/>
    <dgm:cxn modelId="{C8DDAB69-9709-41F3-85BB-4109A138D395}" type="presParOf" srcId="{05BE03B5-8991-4F91-A0C7-6043F5C50B3F}" destId="{AF0C8460-958B-4882-9DD8-0BD037E3F2BE}" srcOrd="2" destOrd="0" presId="urn:microsoft.com/office/officeart/2005/8/layout/cycle6"/>
    <dgm:cxn modelId="{3B51F3C7-37F2-45CF-A611-08B8ECDCF655}" type="presParOf" srcId="{05BE03B5-8991-4F91-A0C7-6043F5C50B3F}" destId="{44DF3103-A0E8-4947-BA7C-F40F64596534}" srcOrd="3" destOrd="0" presId="urn:microsoft.com/office/officeart/2005/8/layout/cycle6"/>
    <dgm:cxn modelId="{93E5B07B-3F6D-4FB1-B879-4A3E08DB33E2}" type="presParOf" srcId="{05BE03B5-8991-4F91-A0C7-6043F5C50B3F}" destId="{968F1523-EB65-4FF1-AD9E-375196A5E255}" srcOrd="4" destOrd="0" presId="urn:microsoft.com/office/officeart/2005/8/layout/cycle6"/>
    <dgm:cxn modelId="{1224D38D-8594-4B82-ABAA-B0197A57A04B}" type="presParOf" srcId="{05BE03B5-8991-4F91-A0C7-6043F5C50B3F}" destId="{3668E6FE-6B71-464C-8DD7-DE1196852DD3}" srcOrd="5" destOrd="0" presId="urn:microsoft.com/office/officeart/2005/8/layout/cycle6"/>
    <dgm:cxn modelId="{2F9218BD-CB49-47D2-A103-C57D327ED0A3}" type="presParOf" srcId="{05BE03B5-8991-4F91-A0C7-6043F5C50B3F}" destId="{4C977802-77A3-4ED5-B1EF-B69CD695ADBD}" srcOrd="6" destOrd="0" presId="urn:microsoft.com/office/officeart/2005/8/layout/cycle6"/>
    <dgm:cxn modelId="{D7158012-E540-4C64-88B1-CB31464AD909}" type="presParOf" srcId="{05BE03B5-8991-4F91-A0C7-6043F5C50B3F}" destId="{C3EAC30A-14B3-4FC2-A054-FE0A396B57F5}" srcOrd="7" destOrd="0" presId="urn:microsoft.com/office/officeart/2005/8/layout/cycle6"/>
    <dgm:cxn modelId="{314FA9DC-0597-4FAC-B5BD-EB51FA11D4B4}" type="presParOf" srcId="{05BE03B5-8991-4F91-A0C7-6043F5C50B3F}" destId="{785DD63B-328E-4370-AABD-3010E151DB10}" srcOrd="8" destOrd="0" presId="urn:microsoft.com/office/officeart/2005/8/layout/cycle6"/>
    <dgm:cxn modelId="{45643C9E-ACA9-477D-B6FD-F0D731A3F819}" type="presParOf" srcId="{05BE03B5-8991-4F91-A0C7-6043F5C50B3F}" destId="{536551BE-6EDC-45E2-BAFA-8482E5C3854F}" srcOrd="9" destOrd="0" presId="urn:microsoft.com/office/officeart/2005/8/layout/cycle6"/>
    <dgm:cxn modelId="{AC5BC294-5026-47F4-A4BF-AE867C5EBC57}" type="presParOf" srcId="{05BE03B5-8991-4F91-A0C7-6043F5C50B3F}" destId="{986F8CCD-8835-410D-8906-5B9C983CE3A0}" srcOrd="10" destOrd="0" presId="urn:microsoft.com/office/officeart/2005/8/layout/cycle6"/>
    <dgm:cxn modelId="{0E6D70E3-B5E4-443C-8DC4-C74EFB036C25}" type="presParOf" srcId="{05BE03B5-8991-4F91-A0C7-6043F5C50B3F}" destId="{C31F33AD-9403-4AF6-85BA-2AFA6DC5A328}" srcOrd="11" destOrd="0" presId="urn:microsoft.com/office/officeart/2005/8/layout/cycle6"/>
    <dgm:cxn modelId="{DF1C7655-1C77-48E8-80BF-8573CD261C53}" type="presParOf" srcId="{05BE03B5-8991-4F91-A0C7-6043F5C50B3F}" destId="{F67AADF2-72AA-4C31-BFA6-79AC15DB8B52}" srcOrd="12" destOrd="0" presId="urn:microsoft.com/office/officeart/2005/8/layout/cycle6"/>
    <dgm:cxn modelId="{3144AF4B-F461-4924-83B7-5A37FE8477BC}" type="presParOf" srcId="{05BE03B5-8991-4F91-A0C7-6043F5C50B3F}" destId="{0F381D3D-6EE8-47CB-85F3-3746DCD07F62}" srcOrd="13" destOrd="0" presId="urn:microsoft.com/office/officeart/2005/8/layout/cycle6"/>
    <dgm:cxn modelId="{DA968F6D-A08C-448D-B3CE-F0C28E4601DD}" type="presParOf" srcId="{05BE03B5-8991-4F91-A0C7-6043F5C50B3F}" destId="{397D2DBF-E8BE-4BE3-BC03-E51F2A91F507}" srcOrd="14" destOrd="0" presId="urn:microsoft.com/office/officeart/2005/8/layout/cycle6"/>
    <dgm:cxn modelId="{EA4AEEBE-474B-4010-86B3-8E16C940EC49}" type="presParOf" srcId="{05BE03B5-8991-4F91-A0C7-6043F5C50B3F}" destId="{D8743166-DEAB-4F1B-87D6-5D87C3B20787}" srcOrd="15" destOrd="0" presId="urn:microsoft.com/office/officeart/2005/8/layout/cycle6"/>
    <dgm:cxn modelId="{A8EEF23A-84E6-4180-8E39-85E6C75EB4AF}" type="presParOf" srcId="{05BE03B5-8991-4F91-A0C7-6043F5C50B3F}" destId="{F8F9FF91-5ECB-4C46-AE98-AFF0D6DF080F}" srcOrd="16" destOrd="0" presId="urn:microsoft.com/office/officeart/2005/8/layout/cycle6"/>
    <dgm:cxn modelId="{F4E1AE59-F3C2-4B1A-81FA-247B18082B6B}" type="presParOf" srcId="{05BE03B5-8991-4F91-A0C7-6043F5C50B3F}" destId="{18838A70-41E8-4E00-82A1-8E22C8643662}" srcOrd="17" destOrd="0" presId="urn:microsoft.com/office/officeart/2005/8/layout/cycle6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DD8F51-3791-48D1-80C3-9232A51909A7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FF27A0-5DCF-4102-94ED-48896C80931C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введения новых форм организации учебной деятельности</a:t>
          </a:r>
          <a:endParaRPr lang="ru-RU" sz="1600" dirty="0"/>
        </a:p>
      </dgm:t>
    </dgm:pt>
    <dgm:pt modelId="{5A6A95D5-2B94-468B-BB77-2CCEF6D3BA89}" type="parTrans" cxnId="{960AB80F-A317-4520-83F0-BAA0EBA10C9C}">
      <dgm:prSet/>
      <dgm:spPr/>
      <dgm:t>
        <a:bodyPr/>
        <a:lstStyle/>
        <a:p>
          <a:endParaRPr lang="ru-RU"/>
        </a:p>
      </dgm:t>
    </dgm:pt>
    <dgm:pt modelId="{C217D303-8CAB-42E8-92C7-94F6E510C385}" type="sibTrans" cxnId="{960AB80F-A317-4520-83F0-BAA0EBA10C9C}">
      <dgm:prSet/>
      <dgm:spPr/>
      <dgm:t>
        <a:bodyPr/>
        <a:lstStyle/>
        <a:p>
          <a:endParaRPr lang="ru-RU"/>
        </a:p>
      </dgm:t>
    </dgm:pt>
    <dgm:pt modelId="{42302A9E-B922-4E37-9CB5-D9C751888A63}">
      <dgm:prSet phldrT="[Текст]" custT="1"/>
      <dgm:spPr/>
      <dgm:t>
        <a:bodyPr/>
        <a:lstStyle/>
        <a:p>
          <a:r>
            <a:rPr lang="ru-RU" sz="1600" dirty="0" smtClean="0"/>
            <a:t>Создание оптимальной организационно-управленческой стр</a:t>
          </a:r>
          <a:r>
            <a:rPr lang="ru-RU" sz="1400" dirty="0" smtClean="0"/>
            <a:t>уктуры</a:t>
          </a:r>
          <a:endParaRPr lang="ru-RU" sz="1400" dirty="0"/>
        </a:p>
      </dgm:t>
    </dgm:pt>
    <dgm:pt modelId="{B492DE19-2361-477D-9BF1-A174483EBB78}" type="parTrans" cxnId="{23405D31-1207-4E4A-A6C1-B93A846FDF7A}">
      <dgm:prSet/>
      <dgm:spPr/>
      <dgm:t>
        <a:bodyPr/>
        <a:lstStyle/>
        <a:p>
          <a:endParaRPr lang="ru-RU"/>
        </a:p>
      </dgm:t>
    </dgm:pt>
    <dgm:pt modelId="{8D4285B9-A7D6-4CCA-BF36-B5EA56D1BE7E}" type="sibTrans" cxnId="{23405D31-1207-4E4A-A6C1-B93A846FDF7A}">
      <dgm:prSet/>
      <dgm:spPr/>
      <dgm:t>
        <a:bodyPr/>
        <a:lstStyle/>
        <a:p>
          <a:endParaRPr lang="ru-RU"/>
        </a:p>
      </dgm:t>
    </dgm:pt>
    <dgm:pt modelId="{1182BC3C-C8E4-4CBE-9873-B45B79475E1C}">
      <dgm:prSet phldrT="[Текст]" custT="1"/>
      <dgm:spPr/>
      <dgm:t>
        <a:bodyPr/>
        <a:lstStyle/>
        <a:p>
          <a:r>
            <a:rPr lang="ru-RU" sz="1600" dirty="0" smtClean="0"/>
            <a:t>Создание положительного имиджа школы- интерната</a:t>
          </a:r>
          <a:endParaRPr lang="ru-RU" sz="1600" dirty="0"/>
        </a:p>
      </dgm:t>
    </dgm:pt>
    <dgm:pt modelId="{5D93CE3E-D054-4C68-97D5-753812833F78}" type="parTrans" cxnId="{CF16758F-ACBA-4775-A1FD-B75F98C5C1F3}">
      <dgm:prSet/>
      <dgm:spPr/>
      <dgm:t>
        <a:bodyPr/>
        <a:lstStyle/>
        <a:p>
          <a:endParaRPr lang="ru-RU"/>
        </a:p>
      </dgm:t>
    </dgm:pt>
    <dgm:pt modelId="{CDBA38FD-6751-4A45-9B4A-0A5DFED20EEE}" type="sibTrans" cxnId="{CF16758F-ACBA-4775-A1FD-B75F98C5C1F3}">
      <dgm:prSet/>
      <dgm:spPr/>
      <dgm:t>
        <a:bodyPr/>
        <a:lstStyle/>
        <a:p>
          <a:endParaRPr lang="ru-RU"/>
        </a:p>
      </dgm:t>
    </dgm:pt>
    <dgm:pt modelId="{CFAACD33-3A07-49B4-9379-F81F5F1BE748}">
      <dgm:prSet custT="1"/>
      <dgm:spPr/>
      <dgm:t>
        <a:bodyPr/>
        <a:lstStyle/>
        <a:p>
          <a:r>
            <a:rPr lang="ru-RU" sz="1600" dirty="0" smtClean="0"/>
            <a:t>Оптимизация работы социально- психологической службы школы</a:t>
          </a:r>
          <a:endParaRPr lang="ru-RU" sz="1600" dirty="0"/>
        </a:p>
      </dgm:t>
    </dgm:pt>
    <dgm:pt modelId="{F870DC52-66B6-48C6-BF90-70BB2CF265AE}" type="parTrans" cxnId="{2C3AF6BB-347C-4B40-9EDA-B0D8B79CF355}">
      <dgm:prSet/>
      <dgm:spPr/>
      <dgm:t>
        <a:bodyPr/>
        <a:lstStyle/>
        <a:p>
          <a:endParaRPr lang="ru-RU"/>
        </a:p>
      </dgm:t>
    </dgm:pt>
    <dgm:pt modelId="{F1A60949-B481-4789-9988-9EDF881DA8E1}" type="sibTrans" cxnId="{2C3AF6BB-347C-4B40-9EDA-B0D8B79CF355}">
      <dgm:prSet/>
      <dgm:spPr/>
      <dgm:t>
        <a:bodyPr/>
        <a:lstStyle/>
        <a:p>
          <a:endParaRPr lang="ru-RU"/>
        </a:p>
      </dgm:t>
    </dgm:pt>
    <dgm:pt modelId="{02DD7FBD-5CB9-4B88-B404-5C6DF1F73A0B}">
      <dgm:prSet custT="1"/>
      <dgm:spPr/>
      <dgm:t>
        <a:bodyPr/>
        <a:lstStyle/>
        <a:p>
          <a:r>
            <a:rPr lang="ru-RU" sz="1600" dirty="0" smtClean="0"/>
            <a:t>Профессионально- личностный  рост учителя</a:t>
          </a:r>
          <a:endParaRPr lang="ru-RU" sz="1600" dirty="0"/>
        </a:p>
      </dgm:t>
    </dgm:pt>
    <dgm:pt modelId="{33215C00-770E-41D8-976B-BDDFBC26DD2F}" type="sibTrans" cxnId="{1294D2DE-8AB9-4BF3-9A3F-5EC5ADEB26C0}">
      <dgm:prSet/>
      <dgm:spPr/>
      <dgm:t>
        <a:bodyPr/>
        <a:lstStyle/>
        <a:p>
          <a:endParaRPr lang="ru-RU"/>
        </a:p>
      </dgm:t>
    </dgm:pt>
    <dgm:pt modelId="{062F83C4-D2BD-4DEB-8871-209FDEC33B77}" type="parTrans" cxnId="{1294D2DE-8AB9-4BF3-9A3F-5EC5ADEB26C0}">
      <dgm:prSet/>
      <dgm:spPr/>
      <dgm:t>
        <a:bodyPr/>
        <a:lstStyle/>
        <a:p>
          <a:endParaRPr lang="ru-RU"/>
        </a:p>
      </dgm:t>
    </dgm:pt>
    <dgm:pt modelId="{C63C441F-17E0-49A5-94AD-9BDD5AF26D58}" type="pres">
      <dgm:prSet presAssocID="{7DDD8F51-3791-48D1-80C3-9232A51909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3F5DD4-B13F-46E8-8EAE-F3B136F10C7A}" type="pres">
      <dgm:prSet presAssocID="{CFAACD33-3A07-49B4-9379-F81F5F1BE748}" presName="boxAndChildren" presStyleCnt="0"/>
      <dgm:spPr/>
    </dgm:pt>
    <dgm:pt modelId="{73E57BFF-C901-4AEA-9FC1-3E0816C41CA6}" type="pres">
      <dgm:prSet presAssocID="{CFAACD33-3A07-49B4-9379-F81F5F1BE748}" presName="parentTextBox" presStyleLbl="node1" presStyleIdx="0" presStyleCnt="5"/>
      <dgm:spPr/>
      <dgm:t>
        <a:bodyPr/>
        <a:lstStyle/>
        <a:p>
          <a:endParaRPr lang="ru-RU"/>
        </a:p>
      </dgm:t>
    </dgm:pt>
    <dgm:pt modelId="{12C3FF35-5B90-4878-96B2-C74697210C1D}" type="pres">
      <dgm:prSet presAssocID="{33215C00-770E-41D8-976B-BDDFBC26DD2F}" presName="sp" presStyleCnt="0"/>
      <dgm:spPr/>
    </dgm:pt>
    <dgm:pt modelId="{C2A8E100-AC61-46A8-9AAF-2B16AD74D4D4}" type="pres">
      <dgm:prSet presAssocID="{02DD7FBD-5CB9-4B88-B404-5C6DF1F73A0B}" presName="arrowAndChildren" presStyleCnt="0"/>
      <dgm:spPr/>
    </dgm:pt>
    <dgm:pt modelId="{24BC7170-A1BA-4BD3-A560-75748A189A20}" type="pres">
      <dgm:prSet presAssocID="{02DD7FBD-5CB9-4B88-B404-5C6DF1F73A0B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F7ED39CB-60CE-4A48-AB4E-1B84BEABFDB3}" type="pres">
      <dgm:prSet presAssocID="{CDBA38FD-6751-4A45-9B4A-0A5DFED20EEE}" presName="sp" presStyleCnt="0"/>
      <dgm:spPr/>
    </dgm:pt>
    <dgm:pt modelId="{28F6F2F1-D1D5-4655-A64E-09868674641E}" type="pres">
      <dgm:prSet presAssocID="{1182BC3C-C8E4-4CBE-9873-B45B79475E1C}" presName="arrowAndChildren" presStyleCnt="0"/>
      <dgm:spPr/>
    </dgm:pt>
    <dgm:pt modelId="{3A934FFF-4515-4F31-A218-70B716B47B53}" type="pres">
      <dgm:prSet presAssocID="{1182BC3C-C8E4-4CBE-9873-B45B79475E1C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C6E8EA82-AEB1-45EF-8389-BD354CE338B0}" type="pres">
      <dgm:prSet presAssocID="{8D4285B9-A7D6-4CCA-BF36-B5EA56D1BE7E}" presName="sp" presStyleCnt="0"/>
      <dgm:spPr/>
    </dgm:pt>
    <dgm:pt modelId="{781C6055-0ECA-4105-8B06-F9E3D8C4AC90}" type="pres">
      <dgm:prSet presAssocID="{42302A9E-B922-4E37-9CB5-D9C751888A63}" presName="arrowAndChildren" presStyleCnt="0"/>
      <dgm:spPr/>
    </dgm:pt>
    <dgm:pt modelId="{187BC936-0748-4E16-8503-69A50BA767B3}" type="pres">
      <dgm:prSet presAssocID="{42302A9E-B922-4E37-9CB5-D9C751888A63}" presName="parentTextArrow" presStyleLbl="node1" presStyleIdx="3" presStyleCnt="5" custLinFactNeighborY="1459"/>
      <dgm:spPr/>
      <dgm:t>
        <a:bodyPr/>
        <a:lstStyle/>
        <a:p>
          <a:endParaRPr lang="ru-RU"/>
        </a:p>
      </dgm:t>
    </dgm:pt>
    <dgm:pt modelId="{A081E175-8523-4AFC-AD75-7F0AA8435487}" type="pres">
      <dgm:prSet presAssocID="{C217D303-8CAB-42E8-92C7-94F6E510C385}" presName="sp" presStyleCnt="0"/>
      <dgm:spPr/>
    </dgm:pt>
    <dgm:pt modelId="{3D0D5BF4-8D2A-4EFF-965A-B31BAD23A405}" type="pres">
      <dgm:prSet presAssocID="{70FF27A0-5DCF-4102-94ED-48896C80931C}" presName="arrowAndChildren" presStyleCnt="0"/>
      <dgm:spPr/>
    </dgm:pt>
    <dgm:pt modelId="{A941D26D-1980-4EA8-8453-C98BEB6CEB8E}" type="pres">
      <dgm:prSet presAssocID="{70FF27A0-5DCF-4102-94ED-48896C80931C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1E3D6405-D6DE-4E55-AB5A-C0D0877BCE46}" type="presOf" srcId="{7DDD8F51-3791-48D1-80C3-9232A51909A7}" destId="{C63C441F-17E0-49A5-94AD-9BDD5AF26D58}" srcOrd="0" destOrd="0" presId="urn:microsoft.com/office/officeart/2005/8/layout/process4"/>
    <dgm:cxn modelId="{AFD1C4D4-F4AE-422B-91B9-20FBD7471E2C}" type="presOf" srcId="{70FF27A0-5DCF-4102-94ED-48896C80931C}" destId="{A941D26D-1980-4EA8-8453-C98BEB6CEB8E}" srcOrd="0" destOrd="0" presId="urn:microsoft.com/office/officeart/2005/8/layout/process4"/>
    <dgm:cxn modelId="{8705192E-7F24-46C1-81E3-DFEA48550C74}" type="presOf" srcId="{02DD7FBD-5CB9-4B88-B404-5C6DF1F73A0B}" destId="{24BC7170-A1BA-4BD3-A560-75748A189A20}" srcOrd="0" destOrd="0" presId="urn:microsoft.com/office/officeart/2005/8/layout/process4"/>
    <dgm:cxn modelId="{960AB80F-A317-4520-83F0-BAA0EBA10C9C}" srcId="{7DDD8F51-3791-48D1-80C3-9232A51909A7}" destId="{70FF27A0-5DCF-4102-94ED-48896C80931C}" srcOrd="0" destOrd="0" parTransId="{5A6A95D5-2B94-468B-BB77-2CCEF6D3BA89}" sibTransId="{C217D303-8CAB-42E8-92C7-94F6E510C385}"/>
    <dgm:cxn modelId="{2C3AF6BB-347C-4B40-9EDA-B0D8B79CF355}" srcId="{7DDD8F51-3791-48D1-80C3-9232A51909A7}" destId="{CFAACD33-3A07-49B4-9379-F81F5F1BE748}" srcOrd="4" destOrd="0" parTransId="{F870DC52-66B6-48C6-BF90-70BB2CF265AE}" sibTransId="{F1A60949-B481-4789-9988-9EDF881DA8E1}"/>
    <dgm:cxn modelId="{7D3B79D4-DE56-4B2E-88B4-FCC109FA0269}" type="presOf" srcId="{CFAACD33-3A07-49B4-9379-F81F5F1BE748}" destId="{73E57BFF-C901-4AEA-9FC1-3E0816C41CA6}" srcOrd="0" destOrd="0" presId="urn:microsoft.com/office/officeart/2005/8/layout/process4"/>
    <dgm:cxn modelId="{F7BF32F4-4554-4B34-812E-C212788DA046}" type="presOf" srcId="{42302A9E-B922-4E37-9CB5-D9C751888A63}" destId="{187BC936-0748-4E16-8503-69A50BA767B3}" srcOrd="0" destOrd="0" presId="urn:microsoft.com/office/officeart/2005/8/layout/process4"/>
    <dgm:cxn modelId="{CF16758F-ACBA-4775-A1FD-B75F98C5C1F3}" srcId="{7DDD8F51-3791-48D1-80C3-9232A51909A7}" destId="{1182BC3C-C8E4-4CBE-9873-B45B79475E1C}" srcOrd="2" destOrd="0" parTransId="{5D93CE3E-D054-4C68-97D5-753812833F78}" sibTransId="{CDBA38FD-6751-4A45-9B4A-0A5DFED20EEE}"/>
    <dgm:cxn modelId="{1294D2DE-8AB9-4BF3-9A3F-5EC5ADEB26C0}" srcId="{7DDD8F51-3791-48D1-80C3-9232A51909A7}" destId="{02DD7FBD-5CB9-4B88-B404-5C6DF1F73A0B}" srcOrd="3" destOrd="0" parTransId="{062F83C4-D2BD-4DEB-8871-209FDEC33B77}" sibTransId="{33215C00-770E-41D8-976B-BDDFBC26DD2F}"/>
    <dgm:cxn modelId="{23405D31-1207-4E4A-A6C1-B93A846FDF7A}" srcId="{7DDD8F51-3791-48D1-80C3-9232A51909A7}" destId="{42302A9E-B922-4E37-9CB5-D9C751888A63}" srcOrd="1" destOrd="0" parTransId="{B492DE19-2361-477D-9BF1-A174483EBB78}" sibTransId="{8D4285B9-A7D6-4CCA-BF36-B5EA56D1BE7E}"/>
    <dgm:cxn modelId="{FA20D8B3-F343-4A42-B846-4B7B7F0578DE}" type="presOf" srcId="{1182BC3C-C8E4-4CBE-9873-B45B79475E1C}" destId="{3A934FFF-4515-4F31-A218-70B716B47B53}" srcOrd="0" destOrd="0" presId="urn:microsoft.com/office/officeart/2005/8/layout/process4"/>
    <dgm:cxn modelId="{B653120A-C33D-421E-9DA8-E7523E4020B5}" type="presParOf" srcId="{C63C441F-17E0-49A5-94AD-9BDD5AF26D58}" destId="{923F5DD4-B13F-46E8-8EAE-F3B136F10C7A}" srcOrd="0" destOrd="0" presId="urn:microsoft.com/office/officeart/2005/8/layout/process4"/>
    <dgm:cxn modelId="{2DBB53DD-1B58-484A-B8EC-29DB3F409EE5}" type="presParOf" srcId="{923F5DD4-B13F-46E8-8EAE-F3B136F10C7A}" destId="{73E57BFF-C901-4AEA-9FC1-3E0816C41CA6}" srcOrd="0" destOrd="0" presId="urn:microsoft.com/office/officeart/2005/8/layout/process4"/>
    <dgm:cxn modelId="{73C4F203-34A1-4AC0-BDB2-944DF3B7FFF0}" type="presParOf" srcId="{C63C441F-17E0-49A5-94AD-9BDD5AF26D58}" destId="{12C3FF35-5B90-4878-96B2-C74697210C1D}" srcOrd="1" destOrd="0" presId="urn:microsoft.com/office/officeart/2005/8/layout/process4"/>
    <dgm:cxn modelId="{15BDA360-133E-451D-9B4D-85508BFADC77}" type="presParOf" srcId="{C63C441F-17E0-49A5-94AD-9BDD5AF26D58}" destId="{C2A8E100-AC61-46A8-9AAF-2B16AD74D4D4}" srcOrd="2" destOrd="0" presId="urn:microsoft.com/office/officeart/2005/8/layout/process4"/>
    <dgm:cxn modelId="{462C2D32-1C17-41F4-B9A7-DCB9ACF1BBDC}" type="presParOf" srcId="{C2A8E100-AC61-46A8-9AAF-2B16AD74D4D4}" destId="{24BC7170-A1BA-4BD3-A560-75748A189A20}" srcOrd="0" destOrd="0" presId="urn:microsoft.com/office/officeart/2005/8/layout/process4"/>
    <dgm:cxn modelId="{148AB442-7EFE-4133-992D-BC8BF14787DB}" type="presParOf" srcId="{C63C441F-17E0-49A5-94AD-9BDD5AF26D58}" destId="{F7ED39CB-60CE-4A48-AB4E-1B84BEABFDB3}" srcOrd="3" destOrd="0" presId="urn:microsoft.com/office/officeart/2005/8/layout/process4"/>
    <dgm:cxn modelId="{A5218E22-A6F6-42BD-8E72-A1BC728D7011}" type="presParOf" srcId="{C63C441F-17E0-49A5-94AD-9BDD5AF26D58}" destId="{28F6F2F1-D1D5-4655-A64E-09868674641E}" srcOrd="4" destOrd="0" presId="urn:microsoft.com/office/officeart/2005/8/layout/process4"/>
    <dgm:cxn modelId="{2549C02A-803E-48F1-BAF9-C7A5EB4B951E}" type="presParOf" srcId="{28F6F2F1-D1D5-4655-A64E-09868674641E}" destId="{3A934FFF-4515-4F31-A218-70B716B47B53}" srcOrd="0" destOrd="0" presId="urn:microsoft.com/office/officeart/2005/8/layout/process4"/>
    <dgm:cxn modelId="{95E78E9C-1F86-4FB1-9259-09075DEBE38D}" type="presParOf" srcId="{C63C441F-17E0-49A5-94AD-9BDD5AF26D58}" destId="{C6E8EA82-AEB1-45EF-8389-BD354CE338B0}" srcOrd="5" destOrd="0" presId="urn:microsoft.com/office/officeart/2005/8/layout/process4"/>
    <dgm:cxn modelId="{84994375-94D2-4238-AEB1-1A1CC080D491}" type="presParOf" srcId="{C63C441F-17E0-49A5-94AD-9BDD5AF26D58}" destId="{781C6055-0ECA-4105-8B06-F9E3D8C4AC90}" srcOrd="6" destOrd="0" presId="urn:microsoft.com/office/officeart/2005/8/layout/process4"/>
    <dgm:cxn modelId="{8816DA15-ABAA-4D2E-A729-B361653D4BC3}" type="presParOf" srcId="{781C6055-0ECA-4105-8B06-F9E3D8C4AC90}" destId="{187BC936-0748-4E16-8503-69A50BA767B3}" srcOrd="0" destOrd="0" presId="urn:microsoft.com/office/officeart/2005/8/layout/process4"/>
    <dgm:cxn modelId="{494EE342-4845-4A3A-BBBB-9B2B4A8DEF5D}" type="presParOf" srcId="{C63C441F-17E0-49A5-94AD-9BDD5AF26D58}" destId="{A081E175-8523-4AFC-AD75-7F0AA8435487}" srcOrd="7" destOrd="0" presId="urn:microsoft.com/office/officeart/2005/8/layout/process4"/>
    <dgm:cxn modelId="{13A093C0-1AB6-4D80-8AEC-05813C097B6A}" type="presParOf" srcId="{C63C441F-17E0-49A5-94AD-9BDD5AF26D58}" destId="{3D0D5BF4-8D2A-4EFF-965A-B31BAD23A405}" srcOrd="8" destOrd="0" presId="urn:microsoft.com/office/officeart/2005/8/layout/process4"/>
    <dgm:cxn modelId="{96E34C56-D2C2-46C4-B441-12B0FC4ADB88}" type="presParOf" srcId="{3D0D5BF4-8D2A-4EFF-965A-B31BAD23A405}" destId="{A941D26D-1980-4EA8-8453-C98BEB6CEB8E}" srcOrd="0" destOrd="0" presId="urn:microsoft.com/office/officeart/2005/8/layout/process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B7B184-160A-4E2D-BA70-25A62147A347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B0B837-B4BB-4EA9-909E-46D8245AE926}">
      <dgm:prSet phldrT="[Текст]" custT="1"/>
      <dgm:spPr/>
      <dgm:t>
        <a:bodyPr/>
        <a:lstStyle/>
        <a:p>
          <a:r>
            <a:rPr lang="ru-RU" sz="1600" dirty="0" smtClean="0"/>
            <a:t>Оптимальное развитие личности школьника</a:t>
          </a:r>
          <a:endParaRPr lang="ru-RU" sz="1600" dirty="0"/>
        </a:p>
      </dgm:t>
    </dgm:pt>
    <dgm:pt modelId="{2C407A60-C281-4129-867B-B34A0B67C9BC}" type="parTrans" cxnId="{8D3C8777-80AF-46E9-9E14-22A83729D9B6}">
      <dgm:prSet/>
      <dgm:spPr/>
      <dgm:t>
        <a:bodyPr/>
        <a:lstStyle/>
        <a:p>
          <a:endParaRPr lang="ru-RU"/>
        </a:p>
      </dgm:t>
    </dgm:pt>
    <dgm:pt modelId="{09AFA16E-D39B-45B8-A3A8-CDF05D8266B9}" type="sibTrans" cxnId="{8D3C8777-80AF-46E9-9E14-22A83729D9B6}">
      <dgm:prSet/>
      <dgm:spPr/>
      <dgm:t>
        <a:bodyPr/>
        <a:lstStyle/>
        <a:p>
          <a:endParaRPr lang="ru-RU"/>
        </a:p>
      </dgm:t>
    </dgm:pt>
    <dgm:pt modelId="{12ADE24D-4478-48D0-8EBB-8E35E805B2AC}">
      <dgm:prSet phldrT="[Текст]" custT="1"/>
      <dgm:spPr/>
      <dgm:t>
        <a:bodyPr/>
        <a:lstStyle/>
        <a:p>
          <a:r>
            <a:rPr lang="ru-RU" sz="1600" dirty="0" smtClean="0"/>
            <a:t>Социальная адаптация и самореализация воспитанников</a:t>
          </a:r>
          <a:endParaRPr lang="ru-RU" sz="1600" dirty="0"/>
        </a:p>
      </dgm:t>
    </dgm:pt>
    <dgm:pt modelId="{D8ED784F-AE18-424E-B2C0-B1573E997BEB}" type="parTrans" cxnId="{A558B75D-1FA9-4AA4-9F46-2E72A8A234E1}">
      <dgm:prSet/>
      <dgm:spPr/>
      <dgm:t>
        <a:bodyPr/>
        <a:lstStyle/>
        <a:p>
          <a:endParaRPr lang="ru-RU"/>
        </a:p>
      </dgm:t>
    </dgm:pt>
    <dgm:pt modelId="{D964B7B1-7226-495F-8865-06B83A27FCBE}" type="sibTrans" cxnId="{A558B75D-1FA9-4AA4-9F46-2E72A8A234E1}">
      <dgm:prSet/>
      <dgm:spPr/>
      <dgm:t>
        <a:bodyPr/>
        <a:lstStyle/>
        <a:p>
          <a:endParaRPr lang="ru-RU"/>
        </a:p>
      </dgm:t>
    </dgm:pt>
    <dgm:pt modelId="{E6366DDC-0374-4D11-89E7-9F8C87CE6E31}">
      <dgm:prSet phldrT="[Текст]" custT="1"/>
      <dgm:spPr/>
      <dgm:t>
        <a:bodyPr/>
        <a:lstStyle/>
        <a:p>
          <a:r>
            <a:rPr lang="ru-RU" sz="1600" dirty="0" smtClean="0"/>
            <a:t>Увеличение показателей личностного роста показателей ученика</a:t>
          </a:r>
          <a:endParaRPr lang="ru-RU" sz="1600" dirty="0"/>
        </a:p>
      </dgm:t>
    </dgm:pt>
    <dgm:pt modelId="{BD0A4A98-53DA-4B7E-8CF7-8D620C1B67D1}" type="parTrans" cxnId="{351F3AF6-AAE6-4139-ABEB-A2BE28D30B56}">
      <dgm:prSet/>
      <dgm:spPr/>
      <dgm:t>
        <a:bodyPr/>
        <a:lstStyle/>
        <a:p>
          <a:endParaRPr lang="ru-RU"/>
        </a:p>
      </dgm:t>
    </dgm:pt>
    <dgm:pt modelId="{2C38AD7D-DE8D-4097-9C4B-35CF0AE52CA5}" type="sibTrans" cxnId="{351F3AF6-AAE6-4139-ABEB-A2BE28D30B56}">
      <dgm:prSet/>
      <dgm:spPr/>
      <dgm:t>
        <a:bodyPr/>
        <a:lstStyle/>
        <a:p>
          <a:endParaRPr lang="ru-RU"/>
        </a:p>
      </dgm:t>
    </dgm:pt>
    <dgm:pt modelId="{45541A6B-3808-4F59-A025-D139D09E6544}">
      <dgm:prSet custT="1"/>
      <dgm:spPr/>
      <dgm:t>
        <a:bodyPr/>
        <a:lstStyle/>
        <a:p>
          <a:r>
            <a:rPr lang="ru-RU" sz="1600" dirty="0" smtClean="0"/>
            <a:t>Самовыражение воспитанников через формы творческой деятельности, занятия спортом</a:t>
          </a:r>
          <a:endParaRPr lang="ru-RU" sz="1600" dirty="0"/>
        </a:p>
      </dgm:t>
    </dgm:pt>
    <dgm:pt modelId="{68F8EDA2-73BC-4A54-B349-046EBF35FC29}" type="parTrans" cxnId="{A83D822A-9B6B-43B0-8B11-C44D0BB4B803}">
      <dgm:prSet/>
      <dgm:spPr/>
      <dgm:t>
        <a:bodyPr/>
        <a:lstStyle/>
        <a:p>
          <a:endParaRPr lang="ru-RU"/>
        </a:p>
      </dgm:t>
    </dgm:pt>
    <dgm:pt modelId="{041C133A-8A89-4145-98BA-763B721C2BB8}" type="sibTrans" cxnId="{A83D822A-9B6B-43B0-8B11-C44D0BB4B803}">
      <dgm:prSet/>
      <dgm:spPr/>
      <dgm:t>
        <a:bodyPr/>
        <a:lstStyle/>
        <a:p>
          <a:endParaRPr lang="ru-RU"/>
        </a:p>
      </dgm:t>
    </dgm:pt>
    <dgm:pt modelId="{CE5FE4CA-8A59-4BB4-88E7-D7179E35D1CD}">
      <dgm:prSet custT="1"/>
      <dgm:spPr/>
      <dgm:t>
        <a:bodyPr/>
        <a:lstStyle/>
        <a:p>
          <a:r>
            <a:rPr lang="ru-RU" sz="1600" dirty="0" smtClean="0"/>
            <a:t>Улучшение состояния физического и психического здоровья восп</a:t>
          </a:r>
          <a:r>
            <a:rPr lang="ru-RU" sz="1300" dirty="0" smtClean="0"/>
            <a:t>итанников</a:t>
          </a:r>
          <a:endParaRPr lang="ru-RU" sz="1300" dirty="0"/>
        </a:p>
      </dgm:t>
    </dgm:pt>
    <dgm:pt modelId="{D7F12681-F579-4D4F-9795-36F1D5883BA8}" type="parTrans" cxnId="{262739C1-7E19-4708-89C3-1F0964FCED56}">
      <dgm:prSet/>
      <dgm:spPr/>
      <dgm:t>
        <a:bodyPr/>
        <a:lstStyle/>
        <a:p>
          <a:endParaRPr lang="ru-RU"/>
        </a:p>
      </dgm:t>
    </dgm:pt>
    <dgm:pt modelId="{820A7191-5F09-4260-A5D4-5CCCD716B1D0}" type="sibTrans" cxnId="{262739C1-7E19-4708-89C3-1F0964FCED56}">
      <dgm:prSet/>
      <dgm:spPr/>
      <dgm:t>
        <a:bodyPr/>
        <a:lstStyle/>
        <a:p>
          <a:endParaRPr lang="ru-RU"/>
        </a:p>
      </dgm:t>
    </dgm:pt>
    <dgm:pt modelId="{0A99C533-B8E6-4A7D-A3B3-A77AD9040609}">
      <dgm:prSet custT="1"/>
      <dgm:spPr/>
      <dgm:t>
        <a:bodyPr/>
        <a:lstStyle/>
        <a:p>
          <a:r>
            <a:rPr lang="ru-RU" sz="1600" dirty="0" smtClean="0"/>
            <a:t>Создание в школе ситуации успеха для развития способностей каждого воспитанника</a:t>
          </a:r>
          <a:endParaRPr lang="ru-RU" sz="1600" dirty="0"/>
        </a:p>
      </dgm:t>
    </dgm:pt>
    <dgm:pt modelId="{B2C44626-B751-4022-A63E-0289CD9807A9}" type="parTrans" cxnId="{B707EE62-C848-4EC4-A3AE-03D5AB8AFD15}">
      <dgm:prSet/>
      <dgm:spPr/>
      <dgm:t>
        <a:bodyPr/>
        <a:lstStyle/>
        <a:p>
          <a:endParaRPr lang="ru-RU"/>
        </a:p>
      </dgm:t>
    </dgm:pt>
    <dgm:pt modelId="{184DB062-F751-4F41-BD9F-287519C42150}" type="sibTrans" cxnId="{B707EE62-C848-4EC4-A3AE-03D5AB8AFD15}">
      <dgm:prSet/>
      <dgm:spPr/>
      <dgm:t>
        <a:bodyPr/>
        <a:lstStyle/>
        <a:p>
          <a:endParaRPr lang="ru-RU"/>
        </a:p>
      </dgm:t>
    </dgm:pt>
    <dgm:pt modelId="{9478A087-C43E-4457-AD22-F8907AB559F7}" type="pres">
      <dgm:prSet presAssocID="{ACB7B184-160A-4E2D-BA70-25A62147A3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33DE90-C009-43AD-AF69-23C258552F99}" type="pres">
      <dgm:prSet presAssocID="{0A99C533-B8E6-4A7D-A3B3-A77AD9040609}" presName="boxAndChildren" presStyleCnt="0"/>
      <dgm:spPr/>
    </dgm:pt>
    <dgm:pt modelId="{98B1A855-8A0A-4368-9244-8046B697534A}" type="pres">
      <dgm:prSet presAssocID="{0A99C533-B8E6-4A7D-A3B3-A77AD9040609}" presName="parentTextBox" presStyleLbl="node1" presStyleIdx="0" presStyleCnt="6"/>
      <dgm:spPr/>
      <dgm:t>
        <a:bodyPr/>
        <a:lstStyle/>
        <a:p>
          <a:endParaRPr lang="ru-RU"/>
        </a:p>
      </dgm:t>
    </dgm:pt>
    <dgm:pt modelId="{1A1F55A5-F687-4832-A6A8-FABDD443F8E5}" type="pres">
      <dgm:prSet presAssocID="{820A7191-5F09-4260-A5D4-5CCCD716B1D0}" presName="sp" presStyleCnt="0"/>
      <dgm:spPr/>
    </dgm:pt>
    <dgm:pt modelId="{A19EAEC9-194F-47D0-A8D2-70D1D2C107CB}" type="pres">
      <dgm:prSet presAssocID="{CE5FE4CA-8A59-4BB4-88E7-D7179E35D1CD}" presName="arrowAndChildren" presStyleCnt="0"/>
      <dgm:spPr/>
    </dgm:pt>
    <dgm:pt modelId="{A9A80F71-C47A-4EDD-A77E-6B5AA5E559AD}" type="pres">
      <dgm:prSet presAssocID="{CE5FE4CA-8A59-4BB4-88E7-D7179E35D1CD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5AEA0A46-E6AC-4DF0-ABC3-5FA16B64B976}" type="pres">
      <dgm:prSet presAssocID="{041C133A-8A89-4145-98BA-763B721C2BB8}" presName="sp" presStyleCnt="0"/>
      <dgm:spPr/>
    </dgm:pt>
    <dgm:pt modelId="{0903263D-72BD-47DF-8704-26C8A7CB2E24}" type="pres">
      <dgm:prSet presAssocID="{45541A6B-3808-4F59-A025-D139D09E6544}" presName="arrowAndChildren" presStyleCnt="0"/>
      <dgm:spPr/>
    </dgm:pt>
    <dgm:pt modelId="{DC3CDE62-0811-4BDE-BAC1-061FE67A4A08}" type="pres">
      <dgm:prSet presAssocID="{45541A6B-3808-4F59-A025-D139D09E6544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13EE9AAE-6EEF-4EC8-A296-7EB62EA05FF3}" type="pres">
      <dgm:prSet presAssocID="{2C38AD7D-DE8D-4097-9C4B-35CF0AE52CA5}" presName="sp" presStyleCnt="0"/>
      <dgm:spPr/>
    </dgm:pt>
    <dgm:pt modelId="{53061F4E-6EDB-4BFC-A43C-006E68FB83E5}" type="pres">
      <dgm:prSet presAssocID="{E6366DDC-0374-4D11-89E7-9F8C87CE6E31}" presName="arrowAndChildren" presStyleCnt="0"/>
      <dgm:spPr/>
    </dgm:pt>
    <dgm:pt modelId="{9E05DAB3-7746-47C1-A86F-A9C1A8ACFE02}" type="pres">
      <dgm:prSet presAssocID="{E6366DDC-0374-4D11-89E7-9F8C87CE6E31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EFD9DD0E-FA83-413E-9288-484AFF3DE0F5}" type="pres">
      <dgm:prSet presAssocID="{D964B7B1-7226-495F-8865-06B83A27FCBE}" presName="sp" presStyleCnt="0"/>
      <dgm:spPr/>
    </dgm:pt>
    <dgm:pt modelId="{487EE0F9-3B3C-4AED-A045-3079EA16F9F5}" type="pres">
      <dgm:prSet presAssocID="{12ADE24D-4478-48D0-8EBB-8E35E805B2AC}" presName="arrowAndChildren" presStyleCnt="0"/>
      <dgm:spPr/>
    </dgm:pt>
    <dgm:pt modelId="{6D79AB08-D690-4EA0-B8FA-E9E90BA72C9F}" type="pres">
      <dgm:prSet presAssocID="{12ADE24D-4478-48D0-8EBB-8E35E805B2AC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C3E4C7DF-0E26-47A5-964F-D3AFAA16182D}" type="pres">
      <dgm:prSet presAssocID="{09AFA16E-D39B-45B8-A3A8-CDF05D8266B9}" presName="sp" presStyleCnt="0"/>
      <dgm:spPr/>
    </dgm:pt>
    <dgm:pt modelId="{22801010-7799-40D5-83AB-A100098A996E}" type="pres">
      <dgm:prSet presAssocID="{4FB0B837-B4BB-4EA9-909E-46D8245AE926}" presName="arrowAndChildren" presStyleCnt="0"/>
      <dgm:spPr/>
    </dgm:pt>
    <dgm:pt modelId="{95AB6520-BD50-4296-9D6A-E25E0A86B108}" type="pres">
      <dgm:prSet presAssocID="{4FB0B837-B4BB-4EA9-909E-46D8245AE926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E3B93186-2F0B-4465-ADF7-EAFF7E6D1E8C}" type="presOf" srcId="{CE5FE4CA-8A59-4BB4-88E7-D7179E35D1CD}" destId="{A9A80F71-C47A-4EDD-A77E-6B5AA5E559AD}" srcOrd="0" destOrd="0" presId="urn:microsoft.com/office/officeart/2005/8/layout/process4"/>
    <dgm:cxn modelId="{623E22D8-CD46-4030-8C21-A9737FB8EEF5}" type="presOf" srcId="{E6366DDC-0374-4D11-89E7-9F8C87CE6E31}" destId="{9E05DAB3-7746-47C1-A86F-A9C1A8ACFE02}" srcOrd="0" destOrd="0" presId="urn:microsoft.com/office/officeart/2005/8/layout/process4"/>
    <dgm:cxn modelId="{A83D822A-9B6B-43B0-8B11-C44D0BB4B803}" srcId="{ACB7B184-160A-4E2D-BA70-25A62147A347}" destId="{45541A6B-3808-4F59-A025-D139D09E6544}" srcOrd="3" destOrd="0" parTransId="{68F8EDA2-73BC-4A54-B349-046EBF35FC29}" sibTransId="{041C133A-8A89-4145-98BA-763B721C2BB8}"/>
    <dgm:cxn modelId="{873A2B3D-7468-4889-B653-411F221EEF5C}" type="presOf" srcId="{0A99C533-B8E6-4A7D-A3B3-A77AD9040609}" destId="{98B1A855-8A0A-4368-9244-8046B697534A}" srcOrd="0" destOrd="0" presId="urn:microsoft.com/office/officeart/2005/8/layout/process4"/>
    <dgm:cxn modelId="{D3D8853F-4436-4A4A-B778-71DFECB566B4}" type="presOf" srcId="{12ADE24D-4478-48D0-8EBB-8E35E805B2AC}" destId="{6D79AB08-D690-4EA0-B8FA-E9E90BA72C9F}" srcOrd="0" destOrd="0" presId="urn:microsoft.com/office/officeart/2005/8/layout/process4"/>
    <dgm:cxn modelId="{8D3C8777-80AF-46E9-9E14-22A83729D9B6}" srcId="{ACB7B184-160A-4E2D-BA70-25A62147A347}" destId="{4FB0B837-B4BB-4EA9-909E-46D8245AE926}" srcOrd="0" destOrd="0" parTransId="{2C407A60-C281-4129-867B-B34A0B67C9BC}" sibTransId="{09AFA16E-D39B-45B8-A3A8-CDF05D8266B9}"/>
    <dgm:cxn modelId="{5D1B0B8C-B7FA-402E-B7B3-C449C8C72FBF}" type="presOf" srcId="{45541A6B-3808-4F59-A025-D139D09E6544}" destId="{DC3CDE62-0811-4BDE-BAC1-061FE67A4A08}" srcOrd="0" destOrd="0" presId="urn:microsoft.com/office/officeart/2005/8/layout/process4"/>
    <dgm:cxn modelId="{A57208F1-82B4-4127-AD92-CE709C66E1E3}" type="presOf" srcId="{4FB0B837-B4BB-4EA9-909E-46D8245AE926}" destId="{95AB6520-BD50-4296-9D6A-E25E0A86B108}" srcOrd="0" destOrd="0" presId="urn:microsoft.com/office/officeart/2005/8/layout/process4"/>
    <dgm:cxn modelId="{351F3AF6-AAE6-4139-ABEB-A2BE28D30B56}" srcId="{ACB7B184-160A-4E2D-BA70-25A62147A347}" destId="{E6366DDC-0374-4D11-89E7-9F8C87CE6E31}" srcOrd="2" destOrd="0" parTransId="{BD0A4A98-53DA-4B7E-8CF7-8D620C1B67D1}" sibTransId="{2C38AD7D-DE8D-4097-9C4B-35CF0AE52CA5}"/>
    <dgm:cxn modelId="{262739C1-7E19-4708-89C3-1F0964FCED56}" srcId="{ACB7B184-160A-4E2D-BA70-25A62147A347}" destId="{CE5FE4CA-8A59-4BB4-88E7-D7179E35D1CD}" srcOrd="4" destOrd="0" parTransId="{D7F12681-F579-4D4F-9795-36F1D5883BA8}" sibTransId="{820A7191-5F09-4260-A5D4-5CCCD716B1D0}"/>
    <dgm:cxn modelId="{01B55BBE-F55F-4901-A953-3C71073C9549}" type="presOf" srcId="{ACB7B184-160A-4E2D-BA70-25A62147A347}" destId="{9478A087-C43E-4457-AD22-F8907AB559F7}" srcOrd="0" destOrd="0" presId="urn:microsoft.com/office/officeart/2005/8/layout/process4"/>
    <dgm:cxn modelId="{A558B75D-1FA9-4AA4-9F46-2E72A8A234E1}" srcId="{ACB7B184-160A-4E2D-BA70-25A62147A347}" destId="{12ADE24D-4478-48D0-8EBB-8E35E805B2AC}" srcOrd="1" destOrd="0" parTransId="{D8ED784F-AE18-424E-B2C0-B1573E997BEB}" sibTransId="{D964B7B1-7226-495F-8865-06B83A27FCBE}"/>
    <dgm:cxn modelId="{B707EE62-C848-4EC4-A3AE-03D5AB8AFD15}" srcId="{ACB7B184-160A-4E2D-BA70-25A62147A347}" destId="{0A99C533-B8E6-4A7D-A3B3-A77AD9040609}" srcOrd="5" destOrd="0" parTransId="{B2C44626-B751-4022-A63E-0289CD9807A9}" sibTransId="{184DB062-F751-4F41-BD9F-287519C42150}"/>
    <dgm:cxn modelId="{0833D0EE-49AD-4E52-A612-58B8D8A150A3}" type="presParOf" srcId="{9478A087-C43E-4457-AD22-F8907AB559F7}" destId="{B833DE90-C009-43AD-AF69-23C258552F99}" srcOrd="0" destOrd="0" presId="urn:microsoft.com/office/officeart/2005/8/layout/process4"/>
    <dgm:cxn modelId="{B22D5421-25CF-4F27-B84B-3BDDF42875C8}" type="presParOf" srcId="{B833DE90-C009-43AD-AF69-23C258552F99}" destId="{98B1A855-8A0A-4368-9244-8046B697534A}" srcOrd="0" destOrd="0" presId="urn:microsoft.com/office/officeart/2005/8/layout/process4"/>
    <dgm:cxn modelId="{13C117A8-6162-4DB2-9EAB-3A9F692919AE}" type="presParOf" srcId="{9478A087-C43E-4457-AD22-F8907AB559F7}" destId="{1A1F55A5-F687-4832-A6A8-FABDD443F8E5}" srcOrd="1" destOrd="0" presId="urn:microsoft.com/office/officeart/2005/8/layout/process4"/>
    <dgm:cxn modelId="{5B3DC138-57DD-4F52-B2AA-D7760D380D3D}" type="presParOf" srcId="{9478A087-C43E-4457-AD22-F8907AB559F7}" destId="{A19EAEC9-194F-47D0-A8D2-70D1D2C107CB}" srcOrd="2" destOrd="0" presId="urn:microsoft.com/office/officeart/2005/8/layout/process4"/>
    <dgm:cxn modelId="{099C4B69-CEE9-462C-90E2-C4865C826C82}" type="presParOf" srcId="{A19EAEC9-194F-47D0-A8D2-70D1D2C107CB}" destId="{A9A80F71-C47A-4EDD-A77E-6B5AA5E559AD}" srcOrd="0" destOrd="0" presId="urn:microsoft.com/office/officeart/2005/8/layout/process4"/>
    <dgm:cxn modelId="{64653D2D-335A-4CFB-95F7-4CD6BAF816F0}" type="presParOf" srcId="{9478A087-C43E-4457-AD22-F8907AB559F7}" destId="{5AEA0A46-E6AC-4DF0-ABC3-5FA16B64B976}" srcOrd="3" destOrd="0" presId="urn:microsoft.com/office/officeart/2005/8/layout/process4"/>
    <dgm:cxn modelId="{E9609281-7ACD-4377-8D60-456570EE7AD0}" type="presParOf" srcId="{9478A087-C43E-4457-AD22-F8907AB559F7}" destId="{0903263D-72BD-47DF-8704-26C8A7CB2E24}" srcOrd="4" destOrd="0" presId="urn:microsoft.com/office/officeart/2005/8/layout/process4"/>
    <dgm:cxn modelId="{E3DDAF2B-3683-4990-9B13-D4BD641F48B1}" type="presParOf" srcId="{0903263D-72BD-47DF-8704-26C8A7CB2E24}" destId="{DC3CDE62-0811-4BDE-BAC1-061FE67A4A08}" srcOrd="0" destOrd="0" presId="urn:microsoft.com/office/officeart/2005/8/layout/process4"/>
    <dgm:cxn modelId="{BAA01378-6DE5-4B44-A136-D165D2CC147F}" type="presParOf" srcId="{9478A087-C43E-4457-AD22-F8907AB559F7}" destId="{13EE9AAE-6EEF-4EC8-A296-7EB62EA05FF3}" srcOrd="5" destOrd="0" presId="urn:microsoft.com/office/officeart/2005/8/layout/process4"/>
    <dgm:cxn modelId="{7100803F-9816-42A2-A750-A9991A5DF270}" type="presParOf" srcId="{9478A087-C43E-4457-AD22-F8907AB559F7}" destId="{53061F4E-6EDB-4BFC-A43C-006E68FB83E5}" srcOrd="6" destOrd="0" presId="urn:microsoft.com/office/officeart/2005/8/layout/process4"/>
    <dgm:cxn modelId="{E1F5DEC8-98D4-4894-978A-42579C94DBAA}" type="presParOf" srcId="{53061F4E-6EDB-4BFC-A43C-006E68FB83E5}" destId="{9E05DAB3-7746-47C1-A86F-A9C1A8ACFE02}" srcOrd="0" destOrd="0" presId="urn:microsoft.com/office/officeart/2005/8/layout/process4"/>
    <dgm:cxn modelId="{03301470-969F-4FDE-A941-A1B440FE3868}" type="presParOf" srcId="{9478A087-C43E-4457-AD22-F8907AB559F7}" destId="{EFD9DD0E-FA83-413E-9288-484AFF3DE0F5}" srcOrd="7" destOrd="0" presId="urn:microsoft.com/office/officeart/2005/8/layout/process4"/>
    <dgm:cxn modelId="{476913F4-D8D1-4702-8BE3-0515F4F00DB3}" type="presParOf" srcId="{9478A087-C43E-4457-AD22-F8907AB559F7}" destId="{487EE0F9-3B3C-4AED-A045-3079EA16F9F5}" srcOrd="8" destOrd="0" presId="urn:microsoft.com/office/officeart/2005/8/layout/process4"/>
    <dgm:cxn modelId="{9A245F77-A4D7-4B7F-8E77-7D801DA1BF09}" type="presParOf" srcId="{487EE0F9-3B3C-4AED-A045-3079EA16F9F5}" destId="{6D79AB08-D690-4EA0-B8FA-E9E90BA72C9F}" srcOrd="0" destOrd="0" presId="urn:microsoft.com/office/officeart/2005/8/layout/process4"/>
    <dgm:cxn modelId="{6E6CA7DD-FCA9-4B38-8E07-111B09134614}" type="presParOf" srcId="{9478A087-C43E-4457-AD22-F8907AB559F7}" destId="{C3E4C7DF-0E26-47A5-964F-D3AFAA16182D}" srcOrd="9" destOrd="0" presId="urn:microsoft.com/office/officeart/2005/8/layout/process4"/>
    <dgm:cxn modelId="{257F08FD-3823-4045-80F6-1E62C0F43BB1}" type="presParOf" srcId="{9478A087-C43E-4457-AD22-F8907AB559F7}" destId="{22801010-7799-40D5-83AB-A100098A996E}" srcOrd="10" destOrd="0" presId="urn:microsoft.com/office/officeart/2005/8/layout/process4"/>
    <dgm:cxn modelId="{46BCAE6F-50E8-4978-BB9B-0D2003205F86}" type="presParOf" srcId="{22801010-7799-40D5-83AB-A100098A996E}" destId="{95AB6520-BD50-4296-9D6A-E25E0A86B108}" srcOrd="0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B2781-B178-43C5-AD34-17459E3856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0FC4A-AFA1-48C2-931C-85F7406D23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EDE70-491B-44F8-B4A5-5CA990F5C2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BD31B-66EE-40A8-99B4-727454CA7E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90678-070A-4167-B24A-E4CACEB086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543D9-B24A-4D35-8CB3-7ED79D7AD6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46296-44C7-4373-97B0-D555A56662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3DE85-4D4E-46D2-A735-CE525D1036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FB6C3-96A7-4D7B-883A-4028D2FAEA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8EC62-F40B-40D8-8961-5D14B131C6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157D3-74F9-49A4-8045-2B4E90508F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9627B38-53B3-4802-96E0-1780A492BBB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ист 1 20х3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00298" y="285728"/>
            <a:ext cx="4080423" cy="6120634"/>
          </a:xfrm>
        </p:spPr>
      </p:pic>
      <p:pic>
        <p:nvPicPr>
          <p:cNvPr id="5" name="Рисунок 4" descr="лист 1 20х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0"/>
            <a:ext cx="4381515" cy="6572272"/>
          </a:xfrm>
          <a:prstGeom prst="rect">
            <a:avLst/>
          </a:prstGeom>
        </p:spPr>
      </p:pic>
    </p:spTree>
  </p:cSld>
  <p:clrMapOvr>
    <a:masterClrMapping/>
  </p:clrMapOvr>
  <p:transition advTm="6235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Сведения об обучающихся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</p:cSld>
  <p:clrMapOvr>
    <a:masterClrMapping/>
  </p:clrMapOvr>
  <p:transition spd="med" advTm="1610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/>
          <a:lstStyle/>
          <a:p>
            <a:r>
              <a:rPr lang="ru-RU" sz="1800" i="1" dirty="0" smtClean="0">
                <a:solidFill>
                  <a:schemeClr val="bg1"/>
                </a:solidFill>
              </a:rPr>
              <a:t>Целью деятельности школы  является развитие личности, способной к социальной адаптации и интеграции в обществе на основе всестороннего развития и компенсации имеющихся нарушений.</a:t>
            </a:r>
            <a:endParaRPr lang="ru-RU" sz="1800" i="1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85720" y="1142984"/>
          <a:ext cx="8429684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 advTm="27453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643998" cy="928694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Увеличение средств на укрепление материально-технической базы школы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14282" y="1285860"/>
          <a:ext cx="4857784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143372" y="1643050"/>
          <a:ext cx="4762512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 advTm="1161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  <p:bldGraphic spid="9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_79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0"/>
            <a:ext cx="4429156" cy="3320078"/>
          </a:xfrm>
          <a:prstGeom prst="rect">
            <a:avLst/>
          </a:prstGeom>
        </p:spPr>
      </p:pic>
      <p:pic>
        <p:nvPicPr>
          <p:cNvPr id="6" name="Рисунок 5" descr="100_05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6328" y="2143116"/>
            <a:ext cx="3971952" cy="4674525"/>
          </a:xfrm>
          <a:prstGeom prst="rect">
            <a:avLst/>
          </a:prstGeom>
        </p:spPr>
      </p:pic>
      <p:pic>
        <p:nvPicPr>
          <p:cNvPr id="9" name="Рисунок 8" descr="100_88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2214554"/>
            <a:ext cx="4786314" cy="4643446"/>
          </a:xfrm>
          <a:prstGeom prst="rect">
            <a:avLst/>
          </a:prstGeom>
        </p:spPr>
      </p:pic>
    </p:spTree>
  </p:cSld>
  <p:clrMapOvr>
    <a:masterClrMapping/>
  </p:clrMapOvr>
  <p:transition advTm="9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_79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71546"/>
            <a:ext cx="4071934" cy="4500594"/>
          </a:xfrm>
          <a:prstGeom prst="rect">
            <a:avLst/>
          </a:prstGeom>
        </p:spPr>
      </p:pic>
      <p:pic>
        <p:nvPicPr>
          <p:cNvPr id="5" name="Рисунок 4" descr="100_88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428736"/>
            <a:ext cx="4429156" cy="5072098"/>
          </a:xfrm>
          <a:prstGeom prst="rect">
            <a:avLst/>
          </a:prstGeom>
        </p:spPr>
      </p:pic>
    </p:spTree>
  </p:cSld>
  <p:clrMapOvr>
    <a:masterClrMapping/>
  </p:clrMapOvr>
  <p:transition advTm="9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0_05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4286280" cy="3214710"/>
          </a:xfrm>
          <a:prstGeom prst="rect">
            <a:avLst/>
          </a:prstGeom>
        </p:spPr>
      </p:pic>
      <p:pic>
        <p:nvPicPr>
          <p:cNvPr id="5" name="Рисунок 4" descr="100_05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196826"/>
            <a:ext cx="4405311" cy="3303984"/>
          </a:xfrm>
          <a:prstGeom prst="rect">
            <a:avLst/>
          </a:prstGeom>
        </p:spPr>
      </p:pic>
    </p:spTree>
  </p:cSld>
  <p:clrMapOvr>
    <a:masterClrMapping/>
  </p:clrMapOvr>
  <p:transition advTm="12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0_05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5715008" cy="4286256"/>
          </a:xfrm>
          <a:prstGeom prst="rect">
            <a:avLst/>
          </a:prstGeom>
        </p:spPr>
      </p:pic>
      <p:pic>
        <p:nvPicPr>
          <p:cNvPr id="7" name="Рисунок 6" descr="100_05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786058"/>
            <a:ext cx="5286380" cy="3964785"/>
          </a:xfrm>
          <a:prstGeom prst="rect">
            <a:avLst/>
          </a:prstGeom>
        </p:spPr>
      </p:pic>
    </p:spTree>
  </p:cSld>
  <p:clrMapOvr>
    <a:masterClrMapping/>
  </p:clrMapOvr>
  <p:transition advTm="9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_06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3" y="214290"/>
            <a:ext cx="4476781" cy="3357586"/>
          </a:xfrm>
        </p:spPr>
      </p:pic>
      <p:pic>
        <p:nvPicPr>
          <p:cNvPr id="5" name="Рисунок 4" descr="100_0604.JPG"/>
          <p:cNvPicPr>
            <a:picLocks noChangeAspect="1"/>
          </p:cNvPicPr>
          <p:nvPr/>
        </p:nvPicPr>
        <p:blipFill>
          <a:blip r:embed="rId3" cstate="print"/>
          <a:srcRect l="2326" r="4651"/>
          <a:stretch>
            <a:fillRect/>
          </a:stretch>
        </p:blipFill>
        <p:spPr>
          <a:xfrm>
            <a:off x="4049200" y="2571744"/>
            <a:ext cx="5094800" cy="4107661"/>
          </a:xfrm>
          <a:prstGeom prst="rect">
            <a:avLst/>
          </a:prstGeom>
        </p:spPr>
      </p:pic>
      <p:pic>
        <p:nvPicPr>
          <p:cNvPr id="6" name="Содержимое 3" descr="DSC034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786190"/>
            <a:ext cx="3969816" cy="297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4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_03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4819667" cy="3614750"/>
          </a:xfrm>
        </p:spPr>
      </p:pic>
      <p:pic>
        <p:nvPicPr>
          <p:cNvPr id="6" name="Рисунок 5" descr="100_03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1857364"/>
            <a:ext cx="4572032" cy="3429024"/>
          </a:xfrm>
          <a:prstGeom prst="rect">
            <a:avLst/>
          </a:prstGeom>
        </p:spPr>
      </p:pic>
      <p:pic>
        <p:nvPicPr>
          <p:cNvPr id="5" name="Рисунок 4" descr="100_03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05245" y="2928934"/>
            <a:ext cx="5238755" cy="3929066"/>
          </a:xfrm>
          <a:prstGeom prst="rect">
            <a:avLst/>
          </a:prstGeom>
        </p:spPr>
      </p:pic>
    </p:spTree>
  </p:cSld>
  <p:clrMapOvr>
    <a:masterClrMapping/>
  </p:clrMapOvr>
  <p:transition advTm="83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Характеристика социума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85786" y="1285860"/>
          <a:ext cx="7358114" cy="4840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10187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Программа развития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«Школа коррекции развития</a:t>
            </a:r>
          </a:p>
          <a:p>
            <a:pPr algn="ctr">
              <a:buNone/>
            </a:pPr>
            <a:r>
              <a:rPr lang="ru-RU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социальной адаптации»</a:t>
            </a:r>
          </a:p>
          <a:p>
            <a:pPr algn="ctr"/>
            <a:endParaRPr lang="ru-RU" sz="4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2008 -2013 г</a:t>
            </a:r>
            <a:endParaRPr lang="ru-RU" sz="4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7328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План реализации программы развития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642910" y="1214422"/>
          <a:ext cx="8072494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10234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Совершенствование кадрового обеспечения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142984"/>
          <a:ext cx="8229600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2009г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2010г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2011г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Учитель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Учитель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Учитель 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Воспитатель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Воспитатель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Воспитатель 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Логопед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Логопед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Логопед 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Педагог дополнительного</a:t>
                      </a:r>
                    </a:p>
                    <a:p>
                      <a:r>
                        <a:rPr lang="ru-RU" sz="1400" dirty="0" smtClean="0"/>
                        <a:t>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Педагог </a:t>
                      </a:r>
                    </a:p>
                    <a:p>
                      <a:r>
                        <a:rPr lang="ru-RU" sz="1400" dirty="0" smtClean="0"/>
                        <a:t>дополнительного</a:t>
                      </a:r>
                    </a:p>
                    <a:p>
                      <a:r>
                        <a:rPr lang="ru-RU" sz="1400" dirty="0" smtClean="0"/>
                        <a:t>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Педагог</a:t>
                      </a:r>
                    </a:p>
                    <a:p>
                      <a:r>
                        <a:rPr lang="ru-RU" sz="1400" dirty="0" smtClean="0"/>
                        <a:t>дополнительного</a:t>
                      </a:r>
                    </a:p>
                    <a:p>
                      <a:r>
                        <a:rPr lang="ru-RU" sz="1400" dirty="0" smtClean="0"/>
                        <a:t>образования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Социальный</a:t>
                      </a:r>
                      <a:r>
                        <a:rPr lang="ru-RU" sz="1400" baseline="0" dirty="0" smtClean="0"/>
                        <a:t> педагог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Социальный педагог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Социальный педагог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Педагог- психолог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Педагог- психолог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Врач- психиатр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57356" y="4572008"/>
            <a:ext cx="4635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Повышение образовательного уровня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928794" y="5000636"/>
          <a:ext cx="4976826" cy="142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Tm="117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6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6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6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Graphic spid="6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sz="3200" dirty="0" err="1" smtClean="0">
                <a:solidFill>
                  <a:schemeClr val="bg1"/>
                </a:solidFill>
              </a:rPr>
              <a:t>Здоровьесбережение</a:t>
            </a:r>
            <a:r>
              <a:rPr lang="ru-RU" sz="3200" dirty="0" smtClean="0">
                <a:solidFill>
                  <a:schemeClr val="bg1"/>
                </a:solidFill>
              </a:rPr>
              <a:t> и формирование здорового образа жизни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4090" y="156685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Tm="74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Ожидаемые результаты реализации программы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43050"/>
            <a:ext cx="7972452" cy="1685924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Для педагогов</a:t>
            </a:r>
            <a:endParaRPr lang="ru-RU" b="1" i="1" dirty="0">
              <a:solidFill>
                <a:srgbClr val="0070C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428728" y="2357430"/>
          <a:ext cx="6096000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 advTm="13032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5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42916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Для учащихся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928662" y="2285992"/>
          <a:ext cx="7286676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114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600200"/>
            <a:ext cx="4400552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«Нам надо учиться любить всех детей: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больных, слабых,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неусидчивых,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агрессивных,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шалунов…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Каждый ребенок – ценность!»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лист 3 20х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357298"/>
            <a:ext cx="3143256" cy="4714884"/>
          </a:xfrm>
          <a:prstGeom prst="rect">
            <a:avLst/>
          </a:prstGeom>
        </p:spPr>
      </p:pic>
    </p:spTree>
  </p:cSld>
  <p:clrMapOvr>
    <a:masterClrMapping/>
  </p:clrMapOvr>
  <p:transition advTm="99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Паспорт программы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642910" y="1397000"/>
          <a:ext cx="7929618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105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7" y="274638"/>
            <a:ext cx="7572428" cy="777875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 программы развития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714348" y="1397000"/>
          <a:ext cx="7786742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12875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42852"/>
            <a:ext cx="5688013" cy="909661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Этапы и сроки реализации программы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642910" y="1397000"/>
          <a:ext cx="8072494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11547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Историческая справка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142984"/>
            <a:ext cx="3789974" cy="2571768"/>
          </a:xfrm>
          <a:prstGeom prst="rect">
            <a:avLst/>
          </a:prstGeom>
        </p:spPr>
      </p:pic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142984"/>
            <a:ext cx="4000528" cy="5326514"/>
          </a:xfrm>
          <a:prstGeom prst="rect">
            <a:avLst/>
          </a:prstGeom>
        </p:spPr>
      </p:pic>
      <p:pic>
        <p:nvPicPr>
          <p:cNvPr id="8" name="Рисунок 7" descr="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786190"/>
            <a:ext cx="3786214" cy="2791530"/>
          </a:xfrm>
          <a:prstGeom prst="rect">
            <a:avLst/>
          </a:prstGeom>
        </p:spPr>
      </p:pic>
    </p:spTree>
  </p:cSld>
  <p:clrMapOvr>
    <a:masterClrMapping/>
  </p:clrMapOvr>
  <p:transition spd="med" advTm="1132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Общие сведения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785786" y="1397000"/>
          <a:ext cx="7786742" cy="5032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Tm="1284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1524000" y="1397000"/>
          <a:ext cx="6548462" cy="4746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Tm="14282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Tm="8469">
    <p:pull dir="r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heme/theme1.xml><?xml version="1.0" encoding="utf-8"?>
<a:theme xmlns:a="http://schemas.openxmlformats.org/drawingml/2006/main" name="Ландшаф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Ландшафт</Template>
  <TotalTime>367</TotalTime>
  <Words>389</Words>
  <Application>Microsoft Office PowerPoint</Application>
  <PresentationFormat>Экран (4:3)</PresentationFormat>
  <Paragraphs>125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Ландшафт</vt:lpstr>
      <vt:lpstr>Слайд 1</vt:lpstr>
      <vt:lpstr>Слайд 2</vt:lpstr>
      <vt:lpstr>Паспорт программы</vt:lpstr>
      <vt:lpstr>Содержание программы развития</vt:lpstr>
      <vt:lpstr>Этапы и сроки реализации программы</vt:lpstr>
      <vt:lpstr>Историческая справка</vt:lpstr>
      <vt:lpstr>Общие сведения</vt:lpstr>
      <vt:lpstr>Слайд 8</vt:lpstr>
      <vt:lpstr>Слайд 9</vt:lpstr>
      <vt:lpstr>Сведения об обучающихся</vt:lpstr>
      <vt:lpstr>Целью деятельности школы  является развитие личности, способной к социальной адаптации и интеграции в обществе на основе всестороннего развития и компенсации имеющихся нарушений.</vt:lpstr>
      <vt:lpstr>Увеличение средств на укрепление материально-технической базы школы</vt:lpstr>
      <vt:lpstr>Слайд 13</vt:lpstr>
      <vt:lpstr>Слайд 14</vt:lpstr>
      <vt:lpstr>Слайд 15</vt:lpstr>
      <vt:lpstr>Слайд 16</vt:lpstr>
      <vt:lpstr>Слайд 17</vt:lpstr>
      <vt:lpstr>Слайд 18</vt:lpstr>
      <vt:lpstr>Характеристика социума</vt:lpstr>
      <vt:lpstr>План реализации программы развития</vt:lpstr>
      <vt:lpstr>Совершенствование кадрового обеспечения</vt:lpstr>
      <vt:lpstr>Здоровьесбережение и формирование здорового образа жизни</vt:lpstr>
      <vt:lpstr>Ожидаемые результаты реализации программы</vt:lpstr>
      <vt:lpstr>Слайд 24</vt:lpstr>
      <vt:lpstr>Слайд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специальное (коррекционное) образовательное учреждение для обучающихся,  воспитанников с ограниченными  возможностями здоровья  школа- интернат VIII вида  с.Ванновского Краснодарского края </dc:title>
  <dc:creator>Надежда</dc:creator>
  <cp:lastModifiedBy>Гсоу-секретарь</cp:lastModifiedBy>
  <cp:revision>38</cp:revision>
  <dcterms:created xsi:type="dcterms:W3CDTF">2010-10-26T15:44:51Z</dcterms:created>
  <dcterms:modified xsi:type="dcterms:W3CDTF">2010-10-27T12:05:07Z</dcterms:modified>
</cp:coreProperties>
</file>