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23E59-0812-45B0-8D4E-3D56FE5B17D2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3B86E-892D-402A-A6C4-7F465CE05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B86E-892D-402A-A6C4-7F465CE0558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9C3A-F57D-4F3C-887D-EC2483AB0254}" type="datetimeFigureOut">
              <a:rPr lang="ru-RU" smtClean="0"/>
              <a:pPr/>
              <a:t>14.10.2010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ABA3-7C9A-4F31-9B44-4418A3CEEC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надела сто рубах,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захрустела на зубах.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2357430"/>
            <a:ext cx="3786214" cy="414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лайд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40068"/>
            <a:ext cx="8786874" cy="6590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лайд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392617" cy="6294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8715436" cy="65365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583119" cy="64373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77785"/>
            <a:ext cx="8643998" cy="6482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640" r="67525"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9" r="48421" b="59853"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20" t="63802" r="32491"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94" r="24525" b="61806"/>
          <a:stretch>
            <a:fillRect/>
          </a:stretch>
        </p:blipFill>
        <p:spPr bwMode="auto">
          <a:xfrm rot="12037516">
            <a:off x="6443663" y="3644900"/>
            <a:ext cx="1663700" cy="2305050"/>
          </a:xfrm>
          <a:prstGeom prst="rect">
            <a:avLst/>
          </a:prstGeom>
          <a:noFill/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052" b="59853"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49" t="63802" r="32491"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</p:spPr>
      </p:pic>
      <p:pic>
        <p:nvPicPr>
          <p:cNvPr id="92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Пищевые продукты делятся на: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животную пищу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растительную пищу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286388"/>
            <a:ext cx="142876" cy="102550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3668682"/>
          </a:xfrm>
        </p:spPr>
      </p:pic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4714876" cy="3143248"/>
          </a:xfrm>
          <a:prstGeom prst="rect">
            <a:avLst/>
          </a:prstGeom>
        </p:spPr>
      </p:pic>
      <p:pic>
        <p:nvPicPr>
          <p:cNvPr id="5" name="Рисунок 4" descr="Слайд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0"/>
            <a:ext cx="4429124" cy="3643314"/>
          </a:xfrm>
          <a:prstGeom prst="rect">
            <a:avLst/>
          </a:prstGeom>
        </p:spPr>
      </p:pic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643314"/>
            <a:ext cx="4429124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" y="-53788"/>
            <a:ext cx="4572032" cy="3357562"/>
          </a:xfrm>
          <a:prstGeom prst="rect">
            <a:avLst/>
          </a:prstGeom>
        </p:spPr>
      </p:pic>
      <p:pic>
        <p:nvPicPr>
          <p:cNvPr id="3" name="Рисунок 2" descr="Слайд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572000" cy="3500438"/>
          </a:xfrm>
          <a:prstGeom prst="rect">
            <a:avLst/>
          </a:prstGeom>
        </p:spPr>
      </p:pic>
      <p:pic>
        <p:nvPicPr>
          <p:cNvPr id="4" name="Рисунок 3" descr="Слайд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0"/>
            <a:ext cx="4643438" cy="3429000"/>
          </a:xfrm>
          <a:prstGeom prst="rect">
            <a:avLst/>
          </a:prstGeom>
        </p:spPr>
      </p:pic>
      <p:pic>
        <p:nvPicPr>
          <p:cNvPr id="5" name="Рисунок 4" descr="Слайд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643438" cy="2857496"/>
          </a:xfrm>
          <a:prstGeom prst="rect">
            <a:avLst/>
          </a:prstGeom>
        </p:spPr>
      </p:pic>
      <p:pic>
        <p:nvPicPr>
          <p:cNvPr id="3" name="Рисунок 2" descr="Слайд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00504"/>
            <a:ext cx="4500562" cy="2857496"/>
          </a:xfrm>
          <a:prstGeom prst="rect">
            <a:avLst/>
          </a:prstGeom>
        </p:spPr>
      </p:pic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80780"/>
            <a:ext cx="4643438" cy="2877220"/>
          </a:xfrm>
          <a:prstGeom prst="rect">
            <a:avLst/>
          </a:prstGeom>
        </p:spPr>
      </p:pic>
      <p:pic>
        <p:nvPicPr>
          <p:cNvPr id="5" name="Рисунок 4" descr="Слайд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142984"/>
            <a:ext cx="4572000" cy="2898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57148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</a:rPr>
              <a:t>         Витамин А </a:t>
            </a:r>
            <a:endParaRPr lang="ru-RU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686800" cy="838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Щеки  розовые, 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нос  белый.  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лайд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143116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5143500" cy="3000372"/>
          </a:xfrm>
          <a:prstGeom prst="rect">
            <a:avLst/>
          </a:prstGeom>
        </p:spPr>
      </p:pic>
      <p:pic>
        <p:nvPicPr>
          <p:cNvPr id="3" name="Рисунок 2" descr="Слайд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928670"/>
            <a:ext cx="4643438" cy="3000372"/>
          </a:xfrm>
          <a:prstGeom prst="rect">
            <a:avLst/>
          </a:prstGeom>
        </p:spPr>
      </p:pic>
      <p:pic>
        <p:nvPicPr>
          <p:cNvPr id="4" name="Рисунок 3" descr="Слайд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9066"/>
            <a:ext cx="4714876" cy="2928934"/>
          </a:xfrm>
          <a:prstGeom prst="rect">
            <a:avLst/>
          </a:prstGeom>
        </p:spPr>
      </p:pic>
      <p:pic>
        <p:nvPicPr>
          <p:cNvPr id="5" name="Рисунок 4" descr="Слайд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929066"/>
            <a:ext cx="4857752" cy="2928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0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       Витамин В 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4714876" cy="3286148"/>
          </a:xfrm>
          <a:prstGeom prst="rect">
            <a:avLst/>
          </a:prstGeom>
        </p:spPr>
      </p:pic>
      <p:pic>
        <p:nvPicPr>
          <p:cNvPr id="3" name="Рисунок 2" descr="Слайд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857232"/>
            <a:ext cx="4786314" cy="3286148"/>
          </a:xfrm>
          <a:prstGeom prst="rect">
            <a:avLst/>
          </a:prstGeom>
        </p:spPr>
      </p:pic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4929190" cy="2714620"/>
          </a:xfrm>
          <a:prstGeom prst="rect">
            <a:avLst/>
          </a:prstGeom>
        </p:spPr>
      </p:pic>
      <p:pic>
        <p:nvPicPr>
          <p:cNvPr id="5" name="Рисунок 4" descr="Слайд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143380"/>
            <a:ext cx="4786314" cy="271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         Витамин С</a:t>
            </a:r>
            <a:endParaRPr lang="ru-RU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12" y="428604"/>
            <a:ext cx="7148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</a:rPr>
              <a:t>   Золотые правила питания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2538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Принимать пищу в одно и тоже время, 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соблюдая режим питания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2.Тщательно пережёвывать пищу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3.Воздерживаться от жирной пищи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4.Не есть много сладостей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5.Не переедать</a:t>
            </a:r>
          </a:p>
          <a:p>
            <a:pPr marL="342900" indent="-342900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6.Не есть на ночь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4148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Значение питания</a:t>
            </a:r>
          </a:p>
          <a:p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643050"/>
            <a:ext cx="889538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Пища – строительный материал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Человек растёт за счёт пищи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От правильного питания зависит здоровье человека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Правильное питание задерживает наступление старости</a:t>
            </a:r>
          </a:p>
          <a:p>
            <a:pPr marL="342900" indent="-342900">
              <a:buAutoNum type="arabicPeriod"/>
            </a:pP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Пища даёт силы для работы, поддерживает жизнь</a:t>
            </a:r>
            <a:endParaRPr lang="ru-RU" sz="27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79da_7569aa2f_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2143140" cy="3143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1000108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</a:rPr>
              <a:t>Молодцы!!!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2928958" cy="223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838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Желтая, а не репа,                                          круглая, а не солнце,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 семечками, а не подсолнух.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Слайд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2571744"/>
            <a:ext cx="2928958" cy="39052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458200" cy="31575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бахче у нас растет ,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разрежешь, сок течет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Свеж и сладок он на вкус,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Называется …</a:t>
            </a:r>
          </a:p>
        </p:txBody>
      </p:sp>
      <p:pic>
        <p:nvPicPr>
          <p:cNvPr id="4" name="Рисунок 3" descr="Слайд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428868"/>
            <a:ext cx="3161114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071810"/>
            <a:ext cx="4818113" cy="36135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5572140"/>
            <a:ext cx="3357586" cy="10413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КРЫЖ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ВНИК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458200" cy="29432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Низок, да колюч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Сладок, а не пахуч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Ягоду сорвешь,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Всю руку обдерешь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458200" cy="275285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Была зеленой, маленькой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Потом я стала аленькой, 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 солнце почернела я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 вот теперь я спелая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018232"/>
            <a:ext cx="4857784" cy="3643338"/>
          </a:xfrm>
          <a:prstGeom prst="rect">
            <a:avLst/>
          </a:prstGeom>
        </p:spPr>
      </p:pic>
      <p:pic>
        <p:nvPicPr>
          <p:cNvPr id="5" name="Рисунок 4" descr="Слайд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143248"/>
            <a:ext cx="4357718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Летом в огороде - свежие, зеленые,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А зимою в бочке – желтые, соленые.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Отгадайте, молодцы,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Как зовут нас …</a:t>
            </a:r>
          </a:p>
        </p:txBody>
      </p:sp>
      <p:pic>
        <p:nvPicPr>
          <p:cNvPr id="4" name="Рисунок 3" descr="Слайд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71678"/>
            <a:ext cx="342902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686800" cy="8382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Значение питания в жизни и деятельности людей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2257412" cy="1339841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858148" cy="5893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185</Words>
  <Application>Microsoft Office PowerPoint</Application>
  <PresentationFormat>Экран (4:3)</PresentationFormat>
  <Paragraphs>41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Как надела сто рубах,         захрустела на зубах.</vt:lpstr>
      <vt:lpstr>Щеки  розовые,  нос  белый.  </vt:lpstr>
      <vt:lpstr>Желтая, а не репа,                                          круглая, а не солнце, с семечками, а не подсолнух.</vt:lpstr>
      <vt:lpstr>Слайд 4</vt:lpstr>
      <vt:lpstr>КРЫЖОВНИК</vt:lpstr>
      <vt:lpstr>Слайд 6</vt:lpstr>
      <vt:lpstr>Слайд 7</vt:lpstr>
      <vt:lpstr>Значение питания в жизни и деятельности людей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Пищевые продукты делятся на: животную пищу растительную пищу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надела сто рубах,        захрустела на зубах.</dc:title>
  <dc:creator>Admin</dc:creator>
  <cp:lastModifiedBy>Admin</cp:lastModifiedBy>
  <cp:revision>32</cp:revision>
  <dcterms:created xsi:type="dcterms:W3CDTF">2010-10-11T14:15:10Z</dcterms:created>
  <dcterms:modified xsi:type="dcterms:W3CDTF">2010-10-14T11:27:20Z</dcterms:modified>
</cp:coreProperties>
</file>